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customXml/itemProps30.xml" ContentType="application/vnd.openxmlformats-officedocument.customXmlProperties+xml"/>
  <Override PartName="/customXml/itemProps31.xml" ContentType="application/vnd.openxmlformats-officedocument.customXmlProperties+xml"/>
  <Override PartName="/customXml/itemProps32.xml" ContentType="application/vnd.openxmlformats-officedocument.customXmlProperties+xml"/>
  <Override PartName="/customXml/itemProps33.xml" ContentType="application/vnd.openxmlformats-officedocument.customXmlProperties+xml"/>
  <Override PartName="/customXml/itemProps34.xml" ContentType="application/vnd.openxmlformats-officedocument.customXmlProperties+xml"/>
  <Override PartName="/customXml/itemProps35.xml" ContentType="application/vnd.openxmlformats-officedocument.customXmlProperties+xml"/>
  <Override PartName="/customXml/itemProps36.xml" ContentType="application/vnd.openxmlformats-officedocument.customXmlProperties+xml"/>
  <Override PartName="/customXml/itemProps37.xml" ContentType="application/vnd.openxmlformats-officedocument.customXmlProperties+xml"/>
  <Override PartName="/customXml/itemProps38.xml" ContentType="application/vnd.openxmlformats-officedocument.customXmlProperties+xml"/>
  <Override PartName="/customXml/itemProps39.xml" ContentType="application/vnd.openxmlformats-officedocument.customXmlProperties+xml"/>
  <Override PartName="/customXml/itemProps40.xml" ContentType="application/vnd.openxmlformats-officedocument.customXmlProperties+xml"/>
  <Override PartName="/customXml/itemProps41.xml" ContentType="application/vnd.openxmlformats-officedocument.customXmlProperties+xml"/>
  <Override PartName="/customXml/itemProps42.xml" ContentType="application/vnd.openxmlformats-officedocument.customXmlProperties+xml"/>
  <Override PartName="/customXml/itemProps43.xml" ContentType="application/vnd.openxmlformats-officedocument.customXmlProperties+xml"/>
  <Override PartName="/customXml/itemProps44.xml" ContentType="application/vnd.openxmlformats-officedocument.customXmlProperties+xml"/>
  <Override PartName="/customXml/itemProps45.xml" ContentType="application/vnd.openxmlformats-officedocument.customXmlProperties+xml"/>
  <Override PartName="/customXml/itemProps46.xml" ContentType="application/vnd.openxmlformats-officedocument.customXmlProperties+xml"/>
  <Override PartName="/customXml/itemProps47.xml" ContentType="application/vnd.openxmlformats-officedocument.customXmlProperties+xml"/>
  <Override PartName="/customXml/itemProps48.xml" ContentType="application/vnd.openxmlformats-officedocument.customXmlProperties+xml"/>
  <Override PartName="/customXml/itemProps49.xml" ContentType="application/vnd.openxmlformats-officedocument.customXmlProperties+xml"/>
  <Override PartName="/customXml/itemProps50.xml" ContentType="application/vnd.openxmlformats-officedocument.customXmlProperties+xml"/>
  <Override PartName="/customXml/itemProps51.xml" ContentType="application/vnd.openxmlformats-officedocument.customXmlProperties+xml"/>
  <Override PartName="/customXml/itemProps52.xml" ContentType="application/vnd.openxmlformats-officedocument.customXmlProperties+xml"/>
  <Override PartName="/customXml/itemProps53.xml" ContentType="application/vnd.openxmlformats-officedocument.customXmlProperties+xml"/>
  <Override PartName="/customXml/itemProps54.xml" ContentType="application/vnd.openxmlformats-officedocument.customXmlProperties+xml"/>
  <Override PartName="/customXml/itemProps55.xml" ContentType="application/vnd.openxmlformats-officedocument.customXmlProperties+xml"/>
  <Override PartName="/customXml/itemProps56.xml" ContentType="application/vnd.openxmlformats-officedocument.customXmlProperties+xml"/>
  <Override PartName="/customXml/itemProps57.xml" ContentType="application/vnd.openxmlformats-officedocument.customXmlProperties+xml"/>
  <Override PartName="/customXml/itemProps58.xml" ContentType="application/vnd.openxmlformats-officedocument.customXmlProperties+xml"/>
  <Override PartName="/customXml/itemProps59.xml" ContentType="application/vnd.openxmlformats-officedocument.customXmlProperties+xml"/>
  <Override PartName="/customXml/itemProps60.xml" ContentType="application/vnd.openxmlformats-officedocument.customXmlProperties+xml"/>
  <Override PartName="/customXml/itemProps61.xml" ContentType="application/vnd.openxmlformats-officedocument.customXmlProperties+xml"/>
  <Override PartName="/customXml/itemProps62.xml" ContentType="application/vnd.openxmlformats-officedocument.customXmlProperties+xml"/>
  <Override PartName="/customXml/itemProps63.xml" ContentType="application/vnd.openxmlformats-officedocument.customXmlProperties+xml"/>
  <Override PartName="/customXml/itemProps64.xml" ContentType="application/vnd.openxmlformats-officedocument.customXmlProperties+xml"/>
  <Override PartName="/customXml/itemProps65.xml" ContentType="application/vnd.openxmlformats-officedocument.customXmlProperties+xml"/>
  <Override PartName="/customXml/itemProps66.xml" ContentType="application/vnd.openxmlformats-officedocument.customXmlProperties+xml"/>
  <Override PartName="/customXml/itemProps67.xml" ContentType="application/vnd.openxmlformats-officedocument.customXmlProperties+xml"/>
  <Override PartName="/customXml/itemProps68.xml" ContentType="application/vnd.openxmlformats-officedocument.customXmlProperties+xml"/>
  <Override PartName="/customXml/itemProps69.xml" ContentType="application/vnd.openxmlformats-officedocument.customXmlProperties+xml"/>
  <Override PartName="/customXml/itemProps70.xml" ContentType="application/vnd.openxmlformats-officedocument.customXmlProperties+xml"/>
  <Override PartName="/customXml/itemProps71.xml" ContentType="application/vnd.openxmlformats-officedocument.customXmlProperties+xml"/>
  <Override PartName="/customXml/itemProps72.xml" ContentType="application/vnd.openxmlformats-officedocument.customXmlProperties+xml"/>
  <Override PartName="/customXml/itemProps73.xml" ContentType="application/vnd.openxmlformats-officedocument.customXmlProperties+xml"/>
  <Override PartName="/customXml/itemProps74.xml" ContentType="application/vnd.openxmlformats-officedocument.customXmlProperties+xml"/>
  <Override PartName="/customXml/itemProps75.xml" ContentType="application/vnd.openxmlformats-officedocument.customXmlProperties+xml"/>
  <Override PartName="/customXml/itemProps76.xml" ContentType="application/vnd.openxmlformats-officedocument.customXmlProperties+xml"/>
  <Override PartName="/customXml/itemProps77.xml" ContentType="application/vnd.openxmlformats-officedocument.customXmlProperties+xml"/>
  <Override PartName="/customXml/itemProps78.xml" ContentType="application/vnd.openxmlformats-officedocument.customXmlProperties+xml"/>
  <Override PartName="/customXml/itemProps79.xml" ContentType="application/vnd.openxmlformats-officedocument.customXmlProperties+xml"/>
  <Override PartName="/customXml/itemProps80.xml" ContentType="application/vnd.openxmlformats-officedocument.customXmlProperties+xml"/>
  <Override PartName="/customXml/itemProps81.xml" ContentType="application/vnd.openxmlformats-officedocument.customXmlProperties+xml"/>
  <Override PartName="/customXml/itemProps82.xml" ContentType="application/vnd.openxmlformats-officedocument.customXmlProperties+xml"/>
  <Override PartName="/customXml/itemProps83.xml" ContentType="application/vnd.openxmlformats-officedocument.customXmlProperties+xml"/>
  <Override PartName="/customXml/itemProps84.xml" ContentType="application/vnd.openxmlformats-officedocument.customXmlProperties+xml"/>
  <Override PartName="/customXml/itemProps85.xml" ContentType="application/vnd.openxmlformats-officedocument.customXmlProperties+xml"/>
  <Override PartName="/customXml/itemProps86.xml" ContentType="application/vnd.openxmlformats-officedocument.customXmlProperties+xml"/>
  <Override PartName="/customXml/itemProps87.xml" ContentType="application/vnd.openxmlformats-officedocument.customXmlProperties+xml"/>
  <Override PartName="/customXml/itemProps88.xml" ContentType="application/vnd.openxmlformats-officedocument.customXmlProperties+xml"/>
  <Override PartName="/customXml/itemProps89.xml" ContentType="application/vnd.openxmlformats-officedocument.customXmlProperties+xml"/>
  <Override PartName="/customXml/itemProps90.xml" ContentType="application/vnd.openxmlformats-officedocument.customXmlProperties+xml"/>
  <Override PartName="/customXml/itemProps91.xml" ContentType="application/vnd.openxmlformats-officedocument.customXmlProperties+xml"/>
  <Override PartName="/customXml/itemProps92.xml" ContentType="application/vnd.openxmlformats-officedocument.customXmlProperties+xml"/>
  <Override PartName="/customXml/itemProps93.xml" ContentType="application/vnd.openxmlformats-officedocument.customXmlProperties+xml"/>
  <Override PartName="/customXml/itemProps94.xml" ContentType="application/vnd.openxmlformats-officedocument.customXmlProperties+xml"/>
  <Override PartName="/customXml/itemProps95.xml" ContentType="application/vnd.openxmlformats-officedocument.customXmlProperties+xml"/>
  <Override PartName="/customXml/itemProps96.xml" ContentType="application/vnd.openxmlformats-officedocument.customXmlProperties+xml"/>
  <Override PartName="/customXml/itemProps97.xml" ContentType="application/vnd.openxmlformats-officedocument.customXmlProperties+xml"/>
  <Override PartName="/customXml/itemProps98.xml" ContentType="application/vnd.openxmlformats-officedocument.customXmlProperties+xml"/>
  <Override PartName="/customXml/itemProps99.xml" ContentType="application/vnd.openxmlformats-officedocument.customXmlProperties+xml"/>
  <Override PartName="/customXml/itemProps100.xml" ContentType="application/vnd.openxmlformats-officedocument.customXmlProperties+xml"/>
  <Override PartName="/customXml/itemProps101.xml" ContentType="application/vnd.openxmlformats-officedocument.customXmlProperties+xml"/>
  <Override PartName="/customXml/itemProps102.xml" ContentType="application/vnd.openxmlformats-officedocument.customXmlProperties+xml"/>
  <Override PartName="/customXml/itemProps103.xml" ContentType="application/vnd.openxmlformats-officedocument.customXmlProperties+xml"/>
  <Override PartName="/customXml/itemProps104.xml" ContentType="application/vnd.openxmlformats-officedocument.customXmlProperties+xml"/>
  <Override PartName="/customXml/itemProps105.xml" ContentType="application/vnd.openxmlformats-officedocument.customXmlProperties+xml"/>
  <Override PartName="/customXml/itemProps106.xml" ContentType="application/vnd.openxmlformats-officedocument.customXmlProperties+xml"/>
  <Override PartName="/customXml/itemProps107.xml" ContentType="application/vnd.openxmlformats-officedocument.customXmlProperties+xml"/>
  <Override PartName="/customXml/itemProps108.xml" ContentType="application/vnd.openxmlformats-officedocument.customXmlProperties+xml"/>
  <Override PartName="/customXml/itemProps109.xml" ContentType="application/vnd.openxmlformats-officedocument.customXmlProperties+xml"/>
  <Override PartName="/customXml/itemProps110.xml" ContentType="application/vnd.openxmlformats-officedocument.customXmlProperties+xml"/>
  <Override PartName="/customXml/itemProps111.xml" ContentType="application/vnd.openxmlformats-officedocument.customXmlProperties+xml"/>
  <Override PartName="/customXml/itemProps112.xml" ContentType="application/vnd.openxmlformats-officedocument.customXmlProperties+xml"/>
  <Override PartName="/customXml/itemProps113.xml" ContentType="application/vnd.openxmlformats-officedocument.customXmlProperties+xml"/>
  <Override PartName="/customXml/itemProps114.xml" ContentType="application/vnd.openxmlformats-officedocument.customXmlProperties+xml"/>
  <Override PartName="/customXml/itemProps115.xml" ContentType="application/vnd.openxmlformats-officedocument.customXmlProperties+xml"/>
  <Override PartName="/customXml/itemProps116.xml" ContentType="application/vnd.openxmlformats-officedocument.customXmlProperties+xml"/>
  <Override PartName="/customXml/itemProps117.xml" ContentType="application/vnd.openxmlformats-officedocument.customXmlProperties+xml"/>
  <Override PartName="/customXml/itemProps118.xml" ContentType="application/vnd.openxmlformats-officedocument.customXmlProperties+xml"/>
  <Override PartName="/customXml/itemProps119.xml" ContentType="application/vnd.openxmlformats-officedocument.customXmlProperties+xml"/>
  <Override PartName="/customXml/itemProps120.xml" ContentType="application/vnd.openxmlformats-officedocument.customXmlProperties+xml"/>
  <Override PartName="/customXml/itemProps121.xml" ContentType="application/vnd.openxmlformats-officedocument.customXmlProperties+xml"/>
  <Override PartName="/customXml/itemProps122.xml" ContentType="application/vnd.openxmlformats-officedocument.customXmlProperties+xml"/>
  <Override PartName="/customXml/itemProps123.xml" ContentType="application/vnd.openxmlformats-officedocument.customXmlProperties+xml"/>
  <Override PartName="/customXml/itemProps124.xml" ContentType="application/vnd.openxmlformats-officedocument.customXmlProperties+xml"/>
  <Override PartName="/customXml/itemProps125.xml" ContentType="application/vnd.openxmlformats-officedocument.customXmlProperties+xml"/>
  <Override PartName="/customXml/itemProps126.xml" ContentType="application/vnd.openxmlformats-officedocument.customXmlProperties+xml"/>
  <Override PartName="/customXml/itemProps127.xml" ContentType="application/vnd.openxmlformats-officedocument.customXmlProperties+xml"/>
  <Override PartName="/customXml/itemProps128.xml" ContentType="application/vnd.openxmlformats-officedocument.customXmlProperties+xml"/>
  <Override PartName="/customXml/itemProps129.xml" ContentType="application/vnd.openxmlformats-officedocument.customXmlProperties+xml"/>
  <Override PartName="/customXml/itemProps130.xml" ContentType="application/vnd.openxmlformats-officedocument.customXmlProperties+xml"/>
  <Override PartName="/customXml/itemProps131.xml" ContentType="application/vnd.openxmlformats-officedocument.customXmlProperties+xml"/>
  <Override PartName="/customXml/itemProps132.xml" ContentType="application/vnd.openxmlformats-officedocument.customXmlProperties+xml"/>
  <Override PartName="/customXml/itemProps133.xml" ContentType="application/vnd.openxmlformats-officedocument.customXmlProperties+xml"/>
  <Override PartName="/customXml/itemProps134.xml" ContentType="application/vnd.openxmlformats-officedocument.customXmlProperties+xml"/>
  <Override PartName="/customXml/itemProps135.xml" ContentType="application/vnd.openxmlformats-officedocument.customXmlProperties+xml"/>
  <Override PartName="/customXml/itemProps136.xml" ContentType="application/vnd.openxmlformats-officedocument.customXmlProperties+xml"/>
  <Override PartName="/customXml/itemProps137.xml" ContentType="application/vnd.openxmlformats-officedocument.customXmlProperties+xml"/>
  <Override PartName="/customXml/itemProps138.xml" ContentType="application/vnd.openxmlformats-officedocument.customXmlProperties+xml"/>
  <Override PartName="/customXml/itemProps139.xml" ContentType="application/vnd.openxmlformats-officedocument.customXmlProperties+xml"/>
  <Override PartName="/customXml/itemProps140.xml" ContentType="application/vnd.openxmlformats-officedocument.customXmlProperties+xml"/>
  <Override PartName="/customXml/itemProps141.xml" ContentType="application/vnd.openxmlformats-officedocument.customXmlProperties+xml"/>
  <Override PartName="/customXml/itemProps142.xml" ContentType="application/vnd.openxmlformats-officedocument.customXmlProperties+xml"/>
  <Override PartName="/customXml/itemProps143.xml" ContentType="application/vnd.openxmlformats-officedocument.customXmlProperties+xml"/>
  <Override PartName="/customXml/itemProps144.xml" ContentType="application/vnd.openxmlformats-officedocument.customXmlProperties+xml"/>
  <Override PartName="/customXml/itemProps145.xml" ContentType="application/vnd.openxmlformats-officedocument.customXmlProperties+xml"/>
  <Override PartName="/customXml/itemProps146.xml" ContentType="application/vnd.openxmlformats-officedocument.customXmlProperties+xml"/>
  <Override PartName="/customXml/itemProps147.xml" ContentType="application/vnd.openxmlformats-officedocument.customXmlProperties+xml"/>
  <Override PartName="/customXml/itemProps148.xml" ContentType="application/vnd.openxmlformats-officedocument.customXmlProperties+xml"/>
  <Override PartName="/customXml/itemProps149.xml" ContentType="application/vnd.openxmlformats-officedocument.customXmlProperties+xml"/>
  <Override PartName="/customXml/itemProps150.xml" ContentType="application/vnd.openxmlformats-officedocument.customXmlProperties+xml"/>
  <Override PartName="/customXml/itemProps151.xml" ContentType="application/vnd.openxmlformats-officedocument.customXmlProperties+xml"/>
  <Override PartName="/customXml/itemProps152.xml" ContentType="application/vnd.openxmlformats-officedocument.customXmlProperties+xml"/>
  <Override PartName="/customXml/itemProps153.xml" ContentType="application/vnd.openxmlformats-officedocument.customXmlProperties+xml"/>
  <Override PartName="/customXml/itemProps154.xml" ContentType="application/vnd.openxmlformats-officedocument.customXmlProperties+xml"/>
  <Override PartName="/customXml/itemProps155.xml" ContentType="application/vnd.openxmlformats-officedocument.customXmlProperties+xml"/>
  <Override PartName="/customXml/itemProps156.xml" ContentType="application/vnd.openxmlformats-officedocument.customXmlProperties+xml"/>
  <Override PartName="/customXml/itemProps157.xml" ContentType="application/vnd.openxmlformats-officedocument.customXmlProperties+xml"/>
  <Override PartName="/customXml/itemProps158.xml" ContentType="application/vnd.openxmlformats-officedocument.customXmlProperties+xml"/>
  <Override PartName="/customXml/itemProps159.xml" ContentType="application/vnd.openxmlformats-officedocument.customXmlProperties+xml"/>
  <Override PartName="/customXml/itemProps160.xml" ContentType="application/vnd.openxmlformats-officedocument.customXmlProperties+xml"/>
  <Override PartName="/customXml/itemProps161.xml" ContentType="application/vnd.openxmlformats-officedocument.customXmlProperties+xml"/>
  <Override PartName="/customXml/itemProps162.xml" ContentType="application/vnd.openxmlformats-officedocument.customXmlProperties+xml"/>
  <Override PartName="/customXml/itemProps163.xml" ContentType="application/vnd.openxmlformats-officedocument.customXmlProperties+xml"/>
  <Override PartName="/customXml/itemProps164.xml" ContentType="application/vnd.openxmlformats-officedocument.customXmlProperties+xml"/>
  <Override PartName="/customXml/itemProps165.xml" ContentType="application/vnd.openxmlformats-officedocument.customXmlProperties+xml"/>
  <Override PartName="/customXml/itemProps166.xml" ContentType="application/vnd.openxmlformats-officedocument.customXmlProperties+xml"/>
  <Override PartName="/customXml/itemProps167.xml" ContentType="application/vnd.openxmlformats-officedocument.customXmlProperties+xml"/>
  <Override PartName="/customXml/itemProps168.xml" ContentType="application/vnd.openxmlformats-officedocument.customXmlProperties+xml"/>
  <Override PartName="/customXml/itemProps169.xml" ContentType="application/vnd.openxmlformats-officedocument.customXmlProperties+xml"/>
  <Override PartName="/customXml/itemProps170.xml" ContentType="application/vnd.openxmlformats-officedocument.customXmlProperties+xml"/>
  <Override PartName="/customXml/itemProps171.xml" ContentType="application/vnd.openxmlformats-officedocument.customXmlProperties+xml"/>
  <Override PartName="/customXml/itemProps172.xml" ContentType="application/vnd.openxmlformats-officedocument.customXmlProperties+xml"/>
  <Override PartName="/customXml/itemProps173.xml" ContentType="application/vnd.openxmlformats-officedocument.customXmlProperties+xml"/>
  <Override PartName="/customXml/itemProps174.xml" ContentType="application/vnd.openxmlformats-officedocument.customXmlProperties+xml"/>
  <Override PartName="/customXml/itemProps175.xml" ContentType="application/vnd.openxmlformats-officedocument.customXmlProperties+xml"/>
  <Override PartName="/customXml/itemProps176.xml" ContentType="application/vnd.openxmlformats-officedocument.customXmlProperties+xml"/>
  <Override PartName="/customXml/itemProps177.xml" ContentType="application/vnd.openxmlformats-officedocument.customXmlProperties+xml"/>
  <Override PartName="/customXml/itemProps178.xml" ContentType="application/vnd.openxmlformats-officedocument.customXmlProperties+xml"/>
  <Override PartName="/customXml/itemProps179.xml" ContentType="application/vnd.openxmlformats-officedocument.customXmlProperties+xml"/>
  <Override PartName="/customXml/itemProps180.xml" ContentType="application/vnd.openxmlformats-officedocument.customXmlProperties+xml"/>
  <Override PartName="/customXml/itemProps181.xml" ContentType="application/vnd.openxmlformats-officedocument.customXmlProperties+xml"/>
  <Override PartName="/customXml/itemProps182.xml" ContentType="application/vnd.openxmlformats-officedocument.customXmlProperties+xml"/>
  <Override PartName="/customXml/itemProps183.xml" ContentType="application/vnd.openxmlformats-officedocument.customXmlProperties+xml"/>
  <Override PartName="/customXml/itemProps184.xml" ContentType="application/vnd.openxmlformats-officedocument.customXmlProperties+xml"/>
  <Override PartName="/customXml/itemProps185.xml" ContentType="application/vnd.openxmlformats-officedocument.customXmlProperties+xml"/>
  <Override PartName="/customXml/itemProps186.xml" ContentType="application/vnd.openxmlformats-officedocument.customXmlProperties+xml"/>
  <Override PartName="/customXml/itemProps187.xml" ContentType="application/vnd.openxmlformats-officedocument.customXmlProperties+xml"/>
  <Override PartName="/customXml/itemProps188.xml" ContentType="application/vnd.openxmlformats-officedocument.customXmlProperties+xml"/>
  <Override PartName="/customXml/itemProps189.xml" ContentType="application/vnd.openxmlformats-officedocument.customXmlProperties+xml"/>
  <Override PartName="/customXml/itemProps190.xml" ContentType="application/vnd.openxmlformats-officedocument.customXmlProperties+xml"/>
  <Override PartName="/customXml/itemProps191.xml" ContentType="application/vnd.openxmlformats-officedocument.customXmlProperties+xml"/>
  <Override PartName="/customXml/itemProps192.xml" ContentType="application/vnd.openxmlformats-officedocument.customXmlProperties+xml"/>
  <Override PartName="/customXml/itemProps193.xml" ContentType="application/vnd.openxmlformats-officedocument.customXmlProperties+xml"/>
  <Override PartName="/customXml/itemProps194.xml" ContentType="application/vnd.openxmlformats-officedocument.customXmlProperties+xml"/>
  <Override PartName="/customXml/itemProps195.xml" ContentType="application/vnd.openxmlformats-officedocument.customXmlProperties+xml"/>
  <Override PartName="/customXml/itemProps196.xml" ContentType="application/vnd.openxmlformats-officedocument.customXmlProperties+xml"/>
  <Override PartName="/customXml/itemProps197.xml" ContentType="application/vnd.openxmlformats-officedocument.customXmlProperties+xml"/>
  <Override PartName="/customXml/itemProps198.xml" ContentType="application/vnd.openxmlformats-officedocument.customXmlProperties+xml"/>
  <Override PartName="/customXml/itemProps199.xml" ContentType="application/vnd.openxmlformats-officedocument.customXmlProperties+xml"/>
  <Override PartName="/customXml/itemProps200.xml" ContentType="application/vnd.openxmlformats-officedocument.customXmlProperties+xml"/>
  <Override PartName="/customXml/itemProps201.xml" ContentType="application/vnd.openxmlformats-officedocument.customXmlProperties+xml"/>
  <Override PartName="/customXml/itemProps202.xml" ContentType="application/vnd.openxmlformats-officedocument.customXmlProperties+xml"/>
  <Override PartName="/customXml/itemProps203.xml" ContentType="application/vnd.openxmlformats-officedocument.customXmlProperties+xml"/>
  <Override PartName="/customXml/itemProps204.xml" ContentType="application/vnd.openxmlformats-officedocument.customXmlProperties+xml"/>
  <Override PartName="/customXml/itemProps205.xml" ContentType="application/vnd.openxmlformats-officedocument.customXmlProperties+xml"/>
  <Override PartName="/customXml/itemProps206.xml" ContentType="application/vnd.openxmlformats-officedocument.customXmlProperties+xml"/>
  <Override PartName="/customXml/itemProps207.xml" ContentType="application/vnd.openxmlformats-officedocument.customXmlProperties+xml"/>
  <Override PartName="/customXml/itemProps208.xml" ContentType="application/vnd.openxmlformats-officedocument.customXmlProperties+xml"/>
  <Override PartName="/customXml/itemProps209.xml" ContentType="application/vnd.openxmlformats-officedocument.customXmlProperties+xml"/>
  <Override PartName="/customXml/itemProps210.xml" ContentType="application/vnd.openxmlformats-officedocument.customXmlProperties+xml"/>
  <Override PartName="/customXml/itemProps211.xml" ContentType="application/vnd.openxmlformats-officedocument.customXmlProperties+xml"/>
  <Override PartName="/customXml/itemProps212.xml" ContentType="application/vnd.openxmlformats-officedocument.customXmlProperties+xml"/>
  <Override PartName="/customXml/itemProps213.xml" ContentType="application/vnd.openxmlformats-officedocument.customXmlProperties+xml"/>
  <Override PartName="/customXml/itemProps214.xml" ContentType="application/vnd.openxmlformats-officedocument.customXmlProperties+xml"/>
  <Override PartName="/customXml/itemProps215.xml" ContentType="application/vnd.openxmlformats-officedocument.customXmlProperties+xml"/>
  <Override PartName="/customXml/itemProps216.xml" ContentType="application/vnd.openxmlformats-officedocument.customXmlProperties+xml"/>
  <Override PartName="/customXml/itemProps217.xml" ContentType="application/vnd.openxmlformats-officedocument.customXmlProperties+xml"/>
  <Override PartName="/customXml/itemProps218.xml" ContentType="application/vnd.openxmlformats-officedocument.customXmlProperties+xml"/>
  <Override PartName="/customXml/itemProps219.xml" ContentType="application/vnd.openxmlformats-officedocument.customXmlProperties+xml"/>
  <Override PartName="/customXml/itemProps220.xml" ContentType="application/vnd.openxmlformats-officedocument.customXmlProperties+xml"/>
  <Override PartName="/customXml/itemProps221.xml" ContentType="application/vnd.openxmlformats-officedocument.customXmlProperties+xml"/>
  <Override PartName="/customXml/itemProps222.xml" ContentType="application/vnd.openxmlformats-officedocument.customXmlProperties+xml"/>
  <Override PartName="/customXml/itemProps223.xml" ContentType="application/vnd.openxmlformats-officedocument.customXmlProperties+xml"/>
  <Override PartName="/customXml/itemProps224.xml" ContentType="application/vnd.openxmlformats-officedocument.customXmlProperties+xml"/>
  <Override PartName="/customXml/itemProps225.xml" ContentType="application/vnd.openxmlformats-officedocument.customXmlProperties+xml"/>
  <Override PartName="/customXml/itemProps226.xml" ContentType="application/vnd.openxmlformats-officedocument.customXmlProperties+xml"/>
  <Override PartName="/customXml/itemProps227.xml" ContentType="application/vnd.openxmlformats-officedocument.customXmlProperties+xml"/>
  <Override PartName="/customXml/itemProps228.xml" ContentType="application/vnd.openxmlformats-officedocument.customXmlProperties+xml"/>
  <Override PartName="/customXml/itemProps229.xml" ContentType="application/vnd.openxmlformats-officedocument.customXmlProperties+xml"/>
  <Override PartName="/customXml/itemProps230.xml" ContentType="application/vnd.openxmlformats-officedocument.customXmlProperties+xml"/>
  <Override PartName="/customXml/itemProps231.xml" ContentType="application/vnd.openxmlformats-officedocument.customXmlProperties+xml"/>
  <Override PartName="/customXml/itemProps232.xml" ContentType="application/vnd.openxmlformats-officedocument.customXmlProperties+xml"/>
  <Override PartName="/customXml/itemProps233.xml" ContentType="application/vnd.openxmlformats-officedocument.customXmlProperties+xml"/>
  <Override PartName="/customXml/itemProps234.xml" ContentType="application/vnd.openxmlformats-officedocument.customXmlProperties+xml"/>
  <Override PartName="/customXml/itemProps235.xml" ContentType="application/vnd.openxmlformats-officedocument.customXmlProperties+xml"/>
  <Override PartName="/customXml/itemProps236.xml" ContentType="application/vnd.openxmlformats-officedocument.customXmlProperties+xml"/>
  <Override PartName="/customXml/itemProps237.xml" ContentType="application/vnd.openxmlformats-officedocument.customXmlProperties+xml"/>
  <Override PartName="/customXml/itemProps238.xml" ContentType="application/vnd.openxmlformats-officedocument.customXmlProperties+xml"/>
  <Override PartName="/customXml/itemProps239.xml" ContentType="application/vnd.openxmlformats-officedocument.customXmlProperties+xml"/>
  <Override PartName="/customXml/itemProps240.xml" ContentType="application/vnd.openxmlformats-officedocument.customXmlProperties+xml"/>
  <Override PartName="/customXml/itemProps241.xml" ContentType="application/vnd.openxmlformats-officedocument.customXmlProperties+xml"/>
  <Override PartName="/customXml/itemProps242.xml" ContentType="application/vnd.openxmlformats-officedocument.customXmlProperties+xml"/>
  <Override PartName="/customXml/itemProps243.xml" ContentType="application/vnd.openxmlformats-officedocument.customXmlProperties+xml"/>
  <Override PartName="/customXml/itemProps244.xml" ContentType="application/vnd.openxmlformats-officedocument.customXmlProperties+xml"/>
  <Override PartName="/customXml/itemProps24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46"/>
  </p:sldMasterIdLst>
  <p:notesMasterIdLst>
    <p:notesMasterId r:id="rId265"/>
  </p:notesMasterIdLst>
  <p:handoutMasterIdLst>
    <p:handoutMasterId r:id="rId266"/>
  </p:handoutMasterIdLst>
  <p:sldIdLst>
    <p:sldId id="417" r:id="rId247"/>
    <p:sldId id="259" r:id="rId248"/>
    <p:sldId id="261" r:id="rId249"/>
    <p:sldId id="268" r:id="rId250"/>
    <p:sldId id="269" r:id="rId251"/>
    <p:sldId id="264" r:id="rId252"/>
    <p:sldId id="267" r:id="rId253"/>
    <p:sldId id="265" r:id="rId254"/>
    <p:sldId id="266" r:id="rId255"/>
    <p:sldId id="1852" r:id="rId256"/>
    <p:sldId id="1853" r:id="rId257"/>
    <p:sldId id="1775" r:id="rId258"/>
    <p:sldId id="273" r:id="rId259"/>
    <p:sldId id="1821" r:id="rId260"/>
    <p:sldId id="1787" r:id="rId261"/>
    <p:sldId id="1788" r:id="rId262"/>
    <p:sldId id="411" r:id="rId263"/>
    <p:sldId id="400" r:id="rId264"/>
  </p:sldIdLst>
  <p:sldSz cx="9144000" cy="6858000" type="screen4x3"/>
  <p:notesSz cx="70104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6565"/>
    <a:srgbClr val="FF4141"/>
    <a:srgbClr val="6699FF"/>
    <a:srgbClr val="A5A5A5"/>
    <a:srgbClr val="D5D5D5"/>
    <a:srgbClr val="FF0000"/>
    <a:srgbClr val="33C09B"/>
    <a:srgbClr val="33D633"/>
    <a:srgbClr val="A38557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682" autoAdjust="0"/>
    <p:restoredTop sz="95474" autoAdjust="0"/>
  </p:normalViewPr>
  <p:slideViewPr>
    <p:cSldViewPr>
      <p:cViewPr varScale="1">
        <p:scale>
          <a:sx n="122" d="100"/>
          <a:sy n="122" d="100"/>
        </p:scale>
        <p:origin x="108" y="20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customXml" Target="../customXml/item117.xml"/><Relationship Id="rId21" Type="http://schemas.openxmlformats.org/officeDocument/2006/relationships/customXml" Target="../customXml/item21.xml"/><Relationship Id="rId63" Type="http://schemas.openxmlformats.org/officeDocument/2006/relationships/customXml" Target="../customXml/item63.xml"/><Relationship Id="rId159" Type="http://schemas.openxmlformats.org/officeDocument/2006/relationships/customXml" Target="../customXml/item159.xml"/><Relationship Id="rId170" Type="http://schemas.openxmlformats.org/officeDocument/2006/relationships/customXml" Target="../customXml/item170.xml"/><Relationship Id="rId226" Type="http://schemas.openxmlformats.org/officeDocument/2006/relationships/customXml" Target="../customXml/item226.xml"/><Relationship Id="rId268" Type="http://schemas.openxmlformats.org/officeDocument/2006/relationships/viewProps" Target="viewProps.xml"/><Relationship Id="rId11" Type="http://schemas.openxmlformats.org/officeDocument/2006/relationships/customXml" Target="../customXml/item11.xml"/><Relationship Id="rId32" Type="http://schemas.openxmlformats.org/officeDocument/2006/relationships/customXml" Target="../customXml/item32.xml"/><Relationship Id="rId53" Type="http://schemas.openxmlformats.org/officeDocument/2006/relationships/customXml" Target="../customXml/item53.xml"/><Relationship Id="rId74" Type="http://schemas.openxmlformats.org/officeDocument/2006/relationships/customXml" Target="../customXml/item74.xml"/><Relationship Id="rId128" Type="http://schemas.openxmlformats.org/officeDocument/2006/relationships/customXml" Target="../customXml/item128.xml"/><Relationship Id="rId149" Type="http://schemas.openxmlformats.org/officeDocument/2006/relationships/customXml" Target="../customXml/item149.xml"/><Relationship Id="rId5" Type="http://schemas.openxmlformats.org/officeDocument/2006/relationships/customXml" Target="../customXml/item5.xml"/><Relationship Id="rId95" Type="http://schemas.openxmlformats.org/officeDocument/2006/relationships/customXml" Target="../customXml/item95.xml"/><Relationship Id="rId160" Type="http://schemas.openxmlformats.org/officeDocument/2006/relationships/customXml" Target="../customXml/item160.xml"/><Relationship Id="rId181" Type="http://schemas.openxmlformats.org/officeDocument/2006/relationships/customXml" Target="../customXml/item181.xml"/><Relationship Id="rId216" Type="http://schemas.openxmlformats.org/officeDocument/2006/relationships/customXml" Target="../customXml/item216.xml"/><Relationship Id="rId237" Type="http://schemas.openxmlformats.org/officeDocument/2006/relationships/customXml" Target="../customXml/item237.xml"/><Relationship Id="rId258" Type="http://schemas.openxmlformats.org/officeDocument/2006/relationships/slide" Target="slides/slide12.xml"/><Relationship Id="rId22" Type="http://schemas.openxmlformats.org/officeDocument/2006/relationships/customXml" Target="../customXml/item22.xml"/><Relationship Id="rId43" Type="http://schemas.openxmlformats.org/officeDocument/2006/relationships/customXml" Target="../customXml/item43.xml"/><Relationship Id="rId64" Type="http://schemas.openxmlformats.org/officeDocument/2006/relationships/customXml" Target="../customXml/item64.xml"/><Relationship Id="rId118" Type="http://schemas.openxmlformats.org/officeDocument/2006/relationships/customXml" Target="../customXml/item118.xml"/><Relationship Id="rId139" Type="http://schemas.openxmlformats.org/officeDocument/2006/relationships/customXml" Target="../customXml/item139.xml"/><Relationship Id="rId85" Type="http://schemas.openxmlformats.org/officeDocument/2006/relationships/customXml" Target="../customXml/item85.xml"/><Relationship Id="rId150" Type="http://schemas.openxmlformats.org/officeDocument/2006/relationships/customXml" Target="../customXml/item150.xml"/><Relationship Id="rId171" Type="http://schemas.openxmlformats.org/officeDocument/2006/relationships/customXml" Target="../customXml/item171.xml"/><Relationship Id="rId192" Type="http://schemas.openxmlformats.org/officeDocument/2006/relationships/customXml" Target="../customXml/item192.xml"/><Relationship Id="rId206" Type="http://schemas.openxmlformats.org/officeDocument/2006/relationships/customXml" Target="../customXml/item206.xml"/><Relationship Id="rId227" Type="http://schemas.openxmlformats.org/officeDocument/2006/relationships/customXml" Target="../customXml/item227.xml"/><Relationship Id="rId248" Type="http://schemas.openxmlformats.org/officeDocument/2006/relationships/slide" Target="slides/slide2.xml"/><Relationship Id="rId269" Type="http://schemas.openxmlformats.org/officeDocument/2006/relationships/theme" Target="theme/theme1.xml"/><Relationship Id="rId12" Type="http://schemas.openxmlformats.org/officeDocument/2006/relationships/customXml" Target="../customXml/item12.xml"/><Relationship Id="rId33" Type="http://schemas.openxmlformats.org/officeDocument/2006/relationships/customXml" Target="../customXml/item33.xml"/><Relationship Id="rId108" Type="http://schemas.openxmlformats.org/officeDocument/2006/relationships/customXml" Target="../customXml/item108.xml"/><Relationship Id="rId129" Type="http://schemas.openxmlformats.org/officeDocument/2006/relationships/customXml" Target="../customXml/item129.xml"/><Relationship Id="rId54" Type="http://schemas.openxmlformats.org/officeDocument/2006/relationships/customXml" Target="../customXml/item54.xml"/><Relationship Id="rId75" Type="http://schemas.openxmlformats.org/officeDocument/2006/relationships/customXml" Target="../customXml/item75.xml"/><Relationship Id="rId96" Type="http://schemas.openxmlformats.org/officeDocument/2006/relationships/customXml" Target="../customXml/item96.xml"/><Relationship Id="rId140" Type="http://schemas.openxmlformats.org/officeDocument/2006/relationships/customXml" Target="../customXml/item140.xml"/><Relationship Id="rId161" Type="http://schemas.openxmlformats.org/officeDocument/2006/relationships/customXml" Target="../customXml/item161.xml"/><Relationship Id="rId182" Type="http://schemas.openxmlformats.org/officeDocument/2006/relationships/customXml" Target="../customXml/item182.xml"/><Relationship Id="rId217" Type="http://schemas.openxmlformats.org/officeDocument/2006/relationships/customXml" Target="../customXml/item217.xml"/><Relationship Id="rId6" Type="http://schemas.openxmlformats.org/officeDocument/2006/relationships/customXml" Target="../customXml/item6.xml"/><Relationship Id="rId238" Type="http://schemas.openxmlformats.org/officeDocument/2006/relationships/customXml" Target="../customXml/item238.xml"/><Relationship Id="rId259" Type="http://schemas.openxmlformats.org/officeDocument/2006/relationships/slide" Target="slides/slide13.xml"/><Relationship Id="rId23" Type="http://schemas.openxmlformats.org/officeDocument/2006/relationships/customXml" Target="../customXml/item23.xml"/><Relationship Id="rId119" Type="http://schemas.openxmlformats.org/officeDocument/2006/relationships/customXml" Target="../customXml/item119.xml"/><Relationship Id="rId270" Type="http://schemas.openxmlformats.org/officeDocument/2006/relationships/tableStyles" Target="tableStyles.xml"/><Relationship Id="rId44" Type="http://schemas.openxmlformats.org/officeDocument/2006/relationships/customXml" Target="../customXml/item44.xml"/><Relationship Id="rId65" Type="http://schemas.openxmlformats.org/officeDocument/2006/relationships/customXml" Target="../customXml/item65.xml"/><Relationship Id="rId86" Type="http://schemas.openxmlformats.org/officeDocument/2006/relationships/customXml" Target="../customXml/item86.xml"/><Relationship Id="rId130" Type="http://schemas.openxmlformats.org/officeDocument/2006/relationships/customXml" Target="../customXml/item130.xml"/><Relationship Id="rId151" Type="http://schemas.openxmlformats.org/officeDocument/2006/relationships/customXml" Target="../customXml/item151.xml"/><Relationship Id="rId172" Type="http://schemas.openxmlformats.org/officeDocument/2006/relationships/customXml" Target="../customXml/item172.xml"/><Relationship Id="rId193" Type="http://schemas.openxmlformats.org/officeDocument/2006/relationships/customXml" Target="../customXml/item193.xml"/><Relationship Id="rId207" Type="http://schemas.openxmlformats.org/officeDocument/2006/relationships/customXml" Target="../customXml/item207.xml"/><Relationship Id="rId228" Type="http://schemas.openxmlformats.org/officeDocument/2006/relationships/customXml" Target="../customXml/item228.xml"/><Relationship Id="rId249" Type="http://schemas.openxmlformats.org/officeDocument/2006/relationships/slide" Target="slides/slide3.xml"/><Relationship Id="rId13" Type="http://schemas.openxmlformats.org/officeDocument/2006/relationships/customXml" Target="../customXml/item13.xml"/><Relationship Id="rId109" Type="http://schemas.openxmlformats.org/officeDocument/2006/relationships/customXml" Target="../customXml/item109.xml"/><Relationship Id="rId260" Type="http://schemas.openxmlformats.org/officeDocument/2006/relationships/slide" Target="slides/slide14.xml"/><Relationship Id="rId34" Type="http://schemas.openxmlformats.org/officeDocument/2006/relationships/customXml" Target="../customXml/item34.xml"/><Relationship Id="rId55" Type="http://schemas.openxmlformats.org/officeDocument/2006/relationships/customXml" Target="../customXml/item55.xml"/><Relationship Id="rId76" Type="http://schemas.openxmlformats.org/officeDocument/2006/relationships/customXml" Target="../customXml/item76.xml"/><Relationship Id="rId97" Type="http://schemas.openxmlformats.org/officeDocument/2006/relationships/customXml" Target="../customXml/item97.xml"/><Relationship Id="rId120" Type="http://schemas.openxmlformats.org/officeDocument/2006/relationships/customXml" Target="../customXml/item120.xml"/><Relationship Id="rId141" Type="http://schemas.openxmlformats.org/officeDocument/2006/relationships/customXml" Target="../customXml/item141.xml"/><Relationship Id="rId7" Type="http://schemas.openxmlformats.org/officeDocument/2006/relationships/customXml" Target="../customXml/item7.xml"/><Relationship Id="rId162" Type="http://schemas.openxmlformats.org/officeDocument/2006/relationships/customXml" Target="../customXml/item162.xml"/><Relationship Id="rId183" Type="http://schemas.openxmlformats.org/officeDocument/2006/relationships/customXml" Target="../customXml/item183.xml"/><Relationship Id="rId218" Type="http://schemas.openxmlformats.org/officeDocument/2006/relationships/customXml" Target="../customXml/item218.xml"/><Relationship Id="rId239" Type="http://schemas.openxmlformats.org/officeDocument/2006/relationships/customXml" Target="../customXml/item239.xml"/><Relationship Id="rId250" Type="http://schemas.openxmlformats.org/officeDocument/2006/relationships/slide" Target="slides/slide4.xml"/><Relationship Id="rId271" Type="http://schemas.microsoft.com/office/2016/11/relationships/changesInfo" Target="changesInfos/changesInfo1.xml"/><Relationship Id="rId24" Type="http://schemas.openxmlformats.org/officeDocument/2006/relationships/customXml" Target="../customXml/item24.xml"/><Relationship Id="rId45" Type="http://schemas.openxmlformats.org/officeDocument/2006/relationships/customXml" Target="../customXml/item45.xml"/><Relationship Id="rId66" Type="http://schemas.openxmlformats.org/officeDocument/2006/relationships/customXml" Target="../customXml/item66.xml"/><Relationship Id="rId87" Type="http://schemas.openxmlformats.org/officeDocument/2006/relationships/customXml" Target="../customXml/item87.xml"/><Relationship Id="rId110" Type="http://schemas.openxmlformats.org/officeDocument/2006/relationships/customXml" Target="../customXml/item110.xml"/><Relationship Id="rId131" Type="http://schemas.openxmlformats.org/officeDocument/2006/relationships/customXml" Target="../customXml/item131.xml"/><Relationship Id="rId152" Type="http://schemas.openxmlformats.org/officeDocument/2006/relationships/customXml" Target="../customXml/item152.xml"/><Relationship Id="rId173" Type="http://schemas.openxmlformats.org/officeDocument/2006/relationships/customXml" Target="../customXml/item173.xml"/><Relationship Id="rId194" Type="http://schemas.openxmlformats.org/officeDocument/2006/relationships/customXml" Target="../customXml/item194.xml"/><Relationship Id="rId208" Type="http://schemas.openxmlformats.org/officeDocument/2006/relationships/customXml" Target="../customXml/item208.xml"/><Relationship Id="rId229" Type="http://schemas.openxmlformats.org/officeDocument/2006/relationships/customXml" Target="../customXml/item229.xml"/><Relationship Id="rId240" Type="http://schemas.openxmlformats.org/officeDocument/2006/relationships/customXml" Target="../customXml/item240.xml"/><Relationship Id="rId261" Type="http://schemas.openxmlformats.org/officeDocument/2006/relationships/slide" Target="slides/slide15.xml"/><Relationship Id="rId14" Type="http://schemas.openxmlformats.org/officeDocument/2006/relationships/customXml" Target="../customXml/item14.xml"/><Relationship Id="rId35" Type="http://schemas.openxmlformats.org/officeDocument/2006/relationships/customXml" Target="../customXml/item35.xml"/><Relationship Id="rId56" Type="http://schemas.openxmlformats.org/officeDocument/2006/relationships/customXml" Target="../customXml/item56.xml"/><Relationship Id="rId77" Type="http://schemas.openxmlformats.org/officeDocument/2006/relationships/customXml" Target="../customXml/item77.xml"/><Relationship Id="rId100" Type="http://schemas.openxmlformats.org/officeDocument/2006/relationships/customXml" Target="../customXml/item100.xml"/><Relationship Id="rId8" Type="http://schemas.openxmlformats.org/officeDocument/2006/relationships/customXml" Target="../customXml/item8.xml"/><Relationship Id="rId98" Type="http://schemas.openxmlformats.org/officeDocument/2006/relationships/customXml" Target="../customXml/item98.xml"/><Relationship Id="rId121" Type="http://schemas.openxmlformats.org/officeDocument/2006/relationships/customXml" Target="../customXml/item121.xml"/><Relationship Id="rId142" Type="http://schemas.openxmlformats.org/officeDocument/2006/relationships/customXml" Target="../customXml/item142.xml"/><Relationship Id="rId163" Type="http://schemas.openxmlformats.org/officeDocument/2006/relationships/customXml" Target="../customXml/item163.xml"/><Relationship Id="rId184" Type="http://schemas.openxmlformats.org/officeDocument/2006/relationships/customXml" Target="../customXml/item184.xml"/><Relationship Id="rId219" Type="http://schemas.openxmlformats.org/officeDocument/2006/relationships/customXml" Target="../customXml/item219.xml"/><Relationship Id="rId230" Type="http://schemas.openxmlformats.org/officeDocument/2006/relationships/customXml" Target="../customXml/item230.xml"/><Relationship Id="rId251" Type="http://schemas.openxmlformats.org/officeDocument/2006/relationships/slide" Target="slides/slide5.xml"/><Relationship Id="rId25" Type="http://schemas.openxmlformats.org/officeDocument/2006/relationships/customXml" Target="../customXml/item25.xml"/><Relationship Id="rId46" Type="http://schemas.openxmlformats.org/officeDocument/2006/relationships/customXml" Target="../customXml/item46.xml"/><Relationship Id="rId67" Type="http://schemas.openxmlformats.org/officeDocument/2006/relationships/customXml" Target="../customXml/item67.xml"/><Relationship Id="rId88" Type="http://schemas.openxmlformats.org/officeDocument/2006/relationships/customXml" Target="../customXml/item88.xml"/><Relationship Id="rId111" Type="http://schemas.openxmlformats.org/officeDocument/2006/relationships/customXml" Target="../customXml/item111.xml"/><Relationship Id="rId132" Type="http://schemas.openxmlformats.org/officeDocument/2006/relationships/customXml" Target="../customXml/item132.xml"/><Relationship Id="rId153" Type="http://schemas.openxmlformats.org/officeDocument/2006/relationships/customXml" Target="../customXml/item153.xml"/><Relationship Id="rId174" Type="http://schemas.openxmlformats.org/officeDocument/2006/relationships/customXml" Target="../customXml/item174.xml"/><Relationship Id="rId195" Type="http://schemas.openxmlformats.org/officeDocument/2006/relationships/customXml" Target="../customXml/item195.xml"/><Relationship Id="rId209" Type="http://schemas.openxmlformats.org/officeDocument/2006/relationships/customXml" Target="../customXml/item209.xml"/><Relationship Id="rId220" Type="http://schemas.openxmlformats.org/officeDocument/2006/relationships/customXml" Target="../customXml/item220.xml"/><Relationship Id="rId241" Type="http://schemas.openxmlformats.org/officeDocument/2006/relationships/customXml" Target="../customXml/item241.xml"/><Relationship Id="rId15" Type="http://schemas.openxmlformats.org/officeDocument/2006/relationships/customXml" Target="../customXml/item15.xml"/><Relationship Id="rId36" Type="http://schemas.openxmlformats.org/officeDocument/2006/relationships/customXml" Target="../customXml/item36.xml"/><Relationship Id="rId57" Type="http://schemas.openxmlformats.org/officeDocument/2006/relationships/customXml" Target="../customXml/item57.xml"/><Relationship Id="rId262" Type="http://schemas.openxmlformats.org/officeDocument/2006/relationships/slide" Target="slides/slide16.xml"/><Relationship Id="rId78" Type="http://schemas.openxmlformats.org/officeDocument/2006/relationships/customXml" Target="../customXml/item78.xml"/><Relationship Id="rId99" Type="http://schemas.openxmlformats.org/officeDocument/2006/relationships/customXml" Target="../customXml/item99.xml"/><Relationship Id="rId101" Type="http://schemas.openxmlformats.org/officeDocument/2006/relationships/customXml" Target="../customXml/item101.xml"/><Relationship Id="rId122" Type="http://schemas.openxmlformats.org/officeDocument/2006/relationships/customXml" Target="../customXml/item122.xml"/><Relationship Id="rId143" Type="http://schemas.openxmlformats.org/officeDocument/2006/relationships/customXml" Target="../customXml/item143.xml"/><Relationship Id="rId164" Type="http://schemas.openxmlformats.org/officeDocument/2006/relationships/customXml" Target="../customXml/item164.xml"/><Relationship Id="rId185" Type="http://schemas.openxmlformats.org/officeDocument/2006/relationships/customXml" Target="../customXml/item185.xml"/><Relationship Id="rId9" Type="http://schemas.openxmlformats.org/officeDocument/2006/relationships/customXml" Target="../customXml/item9.xml"/><Relationship Id="rId210" Type="http://schemas.openxmlformats.org/officeDocument/2006/relationships/customXml" Target="../customXml/item210.xml"/><Relationship Id="rId26" Type="http://schemas.openxmlformats.org/officeDocument/2006/relationships/customXml" Target="../customXml/item26.xml"/><Relationship Id="rId231" Type="http://schemas.openxmlformats.org/officeDocument/2006/relationships/customXml" Target="../customXml/item231.xml"/><Relationship Id="rId252" Type="http://schemas.openxmlformats.org/officeDocument/2006/relationships/slide" Target="slides/slide6.xml"/><Relationship Id="rId47" Type="http://schemas.openxmlformats.org/officeDocument/2006/relationships/customXml" Target="../customXml/item47.xml"/><Relationship Id="rId68" Type="http://schemas.openxmlformats.org/officeDocument/2006/relationships/customXml" Target="../customXml/item68.xml"/><Relationship Id="rId89" Type="http://schemas.openxmlformats.org/officeDocument/2006/relationships/customXml" Target="../customXml/item89.xml"/><Relationship Id="rId112" Type="http://schemas.openxmlformats.org/officeDocument/2006/relationships/customXml" Target="../customXml/item112.xml"/><Relationship Id="rId133" Type="http://schemas.openxmlformats.org/officeDocument/2006/relationships/customXml" Target="../customXml/item133.xml"/><Relationship Id="rId154" Type="http://schemas.openxmlformats.org/officeDocument/2006/relationships/customXml" Target="../customXml/item154.xml"/><Relationship Id="rId175" Type="http://schemas.openxmlformats.org/officeDocument/2006/relationships/customXml" Target="../customXml/item175.xml"/><Relationship Id="rId196" Type="http://schemas.openxmlformats.org/officeDocument/2006/relationships/customXml" Target="../customXml/item196.xml"/><Relationship Id="rId200" Type="http://schemas.openxmlformats.org/officeDocument/2006/relationships/customXml" Target="../customXml/item200.xml"/><Relationship Id="rId16" Type="http://schemas.openxmlformats.org/officeDocument/2006/relationships/customXml" Target="../customXml/item16.xml"/><Relationship Id="rId221" Type="http://schemas.openxmlformats.org/officeDocument/2006/relationships/customXml" Target="../customXml/item221.xml"/><Relationship Id="rId242" Type="http://schemas.openxmlformats.org/officeDocument/2006/relationships/customXml" Target="../customXml/item242.xml"/><Relationship Id="rId263" Type="http://schemas.openxmlformats.org/officeDocument/2006/relationships/slide" Target="slides/slide17.xml"/><Relationship Id="rId37" Type="http://schemas.openxmlformats.org/officeDocument/2006/relationships/customXml" Target="../customXml/item37.xml"/><Relationship Id="rId58" Type="http://schemas.openxmlformats.org/officeDocument/2006/relationships/customXml" Target="../customXml/item58.xml"/><Relationship Id="rId79" Type="http://schemas.openxmlformats.org/officeDocument/2006/relationships/customXml" Target="../customXml/item79.xml"/><Relationship Id="rId102" Type="http://schemas.openxmlformats.org/officeDocument/2006/relationships/customXml" Target="../customXml/item102.xml"/><Relationship Id="rId123" Type="http://schemas.openxmlformats.org/officeDocument/2006/relationships/customXml" Target="../customXml/item123.xml"/><Relationship Id="rId144" Type="http://schemas.openxmlformats.org/officeDocument/2006/relationships/customXml" Target="../customXml/item144.xml"/><Relationship Id="rId90" Type="http://schemas.openxmlformats.org/officeDocument/2006/relationships/customXml" Target="../customXml/item90.xml"/><Relationship Id="rId165" Type="http://schemas.openxmlformats.org/officeDocument/2006/relationships/customXml" Target="../customXml/item165.xml"/><Relationship Id="rId186" Type="http://schemas.openxmlformats.org/officeDocument/2006/relationships/customXml" Target="../customXml/item186.xml"/><Relationship Id="rId211" Type="http://schemas.openxmlformats.org/officeDocument/2006/relationships/customXml" Target="../customXml/item211.xml"/><Relationship Id="rId232" Type="http://schemas.openxmlformats.org/officeDocument/2006/relationships/customXml" Target="../customXml/item232.xml"/><Relationship Id="rId253" Type="http://schemas.openxmlformats.org/officeDocument/2006/relationships/slide" Target="slides/slide7.xml"/><Relationship Id="rId27" Type="http://schemas.openxmlformats.org/officeDocument/2006/relationships/customXml" Target="../customXml/item27.xml"/><Relationship Id="rId48" Type="http://schemas.openxmlformats.org/officeDocument/2006/relationships/customXml" Target="../customXml/item48.xml"/><Relationship Id="rId69" Type="http://schemas.openxmlformats.org/officeDocument/2006/relationships/customXml" Target="../customXml/item69.xml"/><Relationship Id="rId113" Type="http://schemas.openxmlformats.org/officeDocument/2006/relationships/customXml" Target="../customXml/item113.xml"/><Relationship Id="rId134" Type="http://schemas.openxmlformats.org/officeDocument/2006/relationships/customXml" Target="../customXml/item134.xml"/><Relationship Id="rId80" Type="http://schemas.openxmlformats.org/officeDocument/2006/relationships/customXml" Target="../customXml/item80.xml"/><Relationship Id="rId155" Type="http://schemas.openxmlformats.org/officeDocument/2006/relationships/customXml" Target="../customXml/item155.xml"/><Relationship Id="rId176" Type="http://schemas.openxmlformats.org/officeDocument/2006/relationships/customXml" Target="../customXml/item176.xml"/><Relationship Id="rId197" Type="http://schemas.openxmlformats.org/officeDocument/2006/relationships/customXml" Target="../customXml/item197.xml"/><Relationship Id="rId201" Type="http://schemas.openxmlformats.org/officeDocument/2006/relationships/customXml" Target="../customXml/item201.xml"/><Relationship Id="rId222" Type="http://schemas.openxmlformats.org/officeDocument/2006/relationships/customXml" Target="../customXml/item222.xml"/><Relationship Id="rId243" Type="http://schemas.openxmlformats.org/officeDocument/2006/relationships/customXml" Target="../customXml/item243.xml"/><Relationship Id="rId264" Type="http://schemas.openxmlformats.org/officeDocument/2006/relationships/slide" Target="slides/slide18.xml"/><Relationship Id="rId17" Type="http://schemas.openxmlformats.org/officeDocument/2006/relationships/customXml" Target="../customXml/item17.xml"/><Relationship Id="rId38" Type="http://schemas.openxmlformats.org/officeDocument/2006/relationships/customXml" Target="../customXml/item38.xml"/><Relationship Id="rId59" Type="http://schemas.openxmlformats.org/officeDocument/2006/relationships/customXml" Target="../customXml/item59.xml"/><Relationship Id="rId103" Type="http://schemas.openxmlformats.org/officeDocument/2006/relationships/customXml" Target="../customXml/item103.xml"/><Relationship Id="rId124" Type="http://schemas.openxmlformats.org/officeDocument/2006/relationships/customXml" Target="../customXml/item124.xml"/><Relationship Id="rId70" Type="http://schemas.openxmlformats.org/officeDocument/2006/relationships/customXml" Target="../customXml/item70.xml"/><Relationship Id="rId91" Type="http://schemas.openxmlformats.org/officeDocument/2006/relationships/customXml" Target="../customXml/item91.xml"/><Relationship Id="rId145" Type="http://schemas.openxmlformats.org/officeDocument/2006/relationships/customXml" Target="../customXml/item145.xml"/><Relationship Id="rId166" Type="http://schemas.openxmlformats.org/officeDocument/2006/relationships/customXml" Target="../customXml/item166.xml"/><Relationship Id="rId187" Type="http://schemas.openxmlformats.org/officeDocument/2006/relationships/customXml" Target="../customXml/item187.xml"/><Relationship Id="rId1" Type="http://schemas.openxmlformats.org/officeDocument/2006/relationships/customXml" Target="../customXml/item1.xml"/><Relationship Id="rId212" Type="http://schemas.openxmlformats.org/officeDocument/2006/relationships/customXml" Target="../customXml/item212.xml"/><Relationship Id="rId233" Type="http://schemas.openxmlformats.org/officeDocument/2006/relationships/customXml" Target="../customXml/item233.xml"/><Relationship Id="rId254" Type="http://schemas.openxmlformats.org/officeDocument/2006/relationships/slide" Target="slides/slide8.xml"/><Relationship Id="rId28" Type="http://schemas.openxmlformats.org/officeDocument/2006/relationships/customXml" Target="../customXml/item28.xml"/><Relationship Id="rId49" Type="http://schemas.openxmlformats.org/officeDocument/2006/relationships/customXml" Target="../customXml/item49.xml"/><Relationship Id="rId114" Type="http://schemas.openxmlformats.org/officeDocument/2006/relationships/customXml" Target="../customXml/item114.xml"/><Relationship Id="rId60" Type="http://schemas.openxmlformats.org/officeDocument/2006/relationships/customXml" Target="../customXml/item60.xml"/><Relationship Id="rId81" Type="http://schemas.openxmlformats.org/officeDocument/2006/relationships/customXml" Target="../customXml/item81.xml"/><Relationship Id="rId135" Type="http://schemas.openxmlformats.org/officeDocument/2006/relationships/customXml" Target="../customXml/item135.xml"/><Relationship Id="rId156" Type="http://schemas.openxmlformats.org/officeDocument/2006/relationships/customXml" Target="../customXml/item156.xml"/><Relationship Id="rId177" Type="http://schemas.openxmlformats.org/officeDocument/2006/relationships/customXml" Target="../customXml/item177.xml"/><Relationship Id="rId198" Type="http://schemas.openxmlformats.org/officeDocument/2006/relationships/customXml" Target="../customXml/item198.xml"/><Relationship Id="rId202" Type="http://schemas.openxmlformats.org/officeDocument/2006/relationships/customXml" Target="../customXml/item202.xml"/><Relationship Id="rId223" Type="http://schemas.openxmlformats.org/officeDocument/2006/relationships/customXml" Target="../customXml/item223.xml"/><Relationship Id="rId244" Type="http://schemas.openxmlformats.org/officeDocument/2006/relationships/customXml" Target="../customXml/item244.xml"/><Relationship Id="rId18" Type="http://schemas.openxmlformats.org/officeDocument/2006/relationships/customXml" Target="../customXml/item18.xml"/><Relationship Id="rId39" Type="http://schemas.openxmlformats.org/officeDocument/2006/relationships/customXml" Target="../customXml/item39.xml"/><Relationship Id="rId265" Type="http://schemas.openxmlformats.org/officeDocument/2006/relationships/notesMaster" Target="notesMasters/notesMaster1.xml"/><Relationship Id="rId50" Type="http://schemas.openxmlformats.org/officeDocument/2006/relationships/customXml" Target="../customXml/item50.xml"/><Relationship Id="rId104" Type="http://schemas.openxmlformats.org/officeDocument/2006/relationships/customXml" Target="../customXml/item104.xml"/><Relationship Id="rId125" Type="http://schemas.openxmlformats.org/officeDocument/2006/relationships/customXml" Target="../customXml/item125.xml"/><Relationship Id="rId146" Type="http://schemas.openxmlformats.org/officeDocument/2006/relationships/customXml" Target="../customXml/item146.xml"/><Relationship Id="rId167" Type="http://schemas.openxmlformats.org/officeDocument/2006/relationships/customXml" Target="../customXml/item167.xml"/><Relationship Id="rId188" Type="http://schemas.openxmlformats.org/officeDocument/2006/relationships/customXml" Target="../customXml/item188.xml"/><Relationship Id="rId71" Type="http://schemas.openxmlformats.org/officeDocument/2006/relationships/customXml" Target="../customXml/item71.xml"/><Relationship Id="rId92" Type="http://schemas.openxmlformats.org/officeDocument/2006/relationships/customXml" Target="../customXml/item92.xml"/><Relationship Id="rId213" Type="http://schemas.openxmlformats.org/officeDocument/2006/relationships/customXml" Target="../customXml/item213.xml"/><Relationship Id="rId234" Type="http://schemas.openxmlformats.org/officeDocument/2006/relationships/customXml" Target="../customXml/item234.xml"/><Relationship Id="rId2" Type="http://schemas.openxmlformats.org/officeDocument/2006/relationships/customXml" Target="../customXml/item2.xml"/><Relationship Id="rId29" Type="http://schemas.openxmlformats.org/officeDocument/2006/relationships/customXml" Target="../customXml/item29.xml"/><Relationship Id="rId255" Type="http://schemas.openxmlformats.org/officeDocument/2006/relationships/slide" Target="slides/slide9.xml"/><Relationship Id="rId40" Type="http://schemas.openxmlformats.org/officeDocument/2006/relationships/customXml" Target="../customXml/item40.xml"/><Relationship Id="rId115" Type="http://schemas.openxmlformats.org/officeDocument/2006/relationships/customXml" Target="../customXml/item115.xml"/><Relationship Id="rId136" Type="http://schemas.openxmlformats.org/officeDocument/2006/relationships/customXml" Target="../customXml/item136.xml"/><Relationship Id="rId157" Type="http://schemas.openxmlformats.org/officeDocument/2006/relationships/customXml" Target="../customXml/item157.xml"/><Relationship Id="rId178" Type="http://schemas.openxmlformats.org/officeDocument/2006/relationships/customXml" Target="../customXml/item178.xml"/><Relationship Id="rId61" Type="http://schemas.openxmlformats.org/officeDocument/2006/relationships/customXml" Target="../customXml/item61.xml"/><Relationship Id="rId82" Type="http://schemas.openxmlformats.org/officeDocument/2006/relationships/customXml" Target="../customXml/item82.xml"/><Relationship Id="rId199" Type="http://schemas.openxmlformats.org/officeDocument/2006/relationships/customXml" Target="../customXml/item199.xml"/><Relationship Id="rId203" Type="http://schemas.openxmlformats.org/officeDocument/2006/relationships/customXml" Target="../customXml/item203.xml"/><Relationship Id="rId19" Type="http://schemas.openxmlformats.org/officeDocument/2006/relationships/customXml" Target="../customXml/item19.xml"/><Relationship Id="rId224" Type="http://schemas.openxmlformats.org/officeDocument/2006/relationships/customXml" Target="../customXml/item224.xml"/><Relationship Id="rId245" Type="http://schemas.openxmlformats.org/officeDocument/2006/relationships/customXml" Target="../customXml/item245.xml"/><Relationship Id="rId266" Type="http://schemas.openxmlformats.org/officeDocument/2006/relationships/handoutMaster" Target="handoutMasters/handoutMaster1.xml"/><Relationship Id="rId30" Type="http://schemas.openxmlformats.org/officeDocument/2006/relationships/customXml" Target="../customXml/item30.xml"/><Relationship Id="rId105" Type="http://schemas.openxmlformats.org/officeDocument/2006/relationships/customXml" Target="../customXml/item105.xml"/><Relationship Id="rId126" Type="http://schemas.openxmlformats.org/officeDocument/2006/relationships/customXml" Target="../customXml/item126.xml"/><Relationship Id="rId147" Type="http://schemas.openxmlformats.org/officeDocument/2006/relationships/customXml" Target="../customXml/item147.xml"/><Relationship Id="rId168" Type="http://schemas.openxmlformats.org/officeDocument/2006/relationships/customXml" Target="../customXml/item168.xml"/><Relationship Id="rId51" Type="http://schemas.openxmlformats.org/officeDocument/2006/relationships/customXml" Target="../customXml/item51.xml"/><Relationship Id="rId72" Type="http://schemas.openxmlformats.org/officeDocument/2006/relationships/customXml" Target="../customXml/item72.xml"/><Relationship Id="rId93" Type="http://schemas.openxmlformats.org/officeDocument/2006/relationships/customXml" Target="../customXml/item93.xml"/><Relationship Id="rId189" Type="http://schemas.openxmlformats.org/officeDocument/2006/relationships/customXml" Target="../customXml/item189.xml"/><Relationship Id="rId3" Type="http://schemas.openxmlformats.org/officeDocument/2006/relationships/customXml" Target="../customXml/item3.xml"/><Relationship Id="rId214" Type="http://schemas.openxmlformats.org/officeDocument/2006/relationships/customXml" Target="../customXml/item214.xml"/><Relationship Id="rId235" Type="http://schemas.openxmlformats.org/officeDocument/2006/relationships/customXml" Target="../customXml/item235.xml"/><Relationship Id="rId256" Type="http://schemas.openxmlformats.org/officeDocument/2006/relationships/slide" Target="slides/slide10.xml"/><Relationship Id="rId116" Type="http://schemas.openxmlformats.org/officeDocument/2006/relationships/customXml" Target="../customXml/item116.xml"/><Relationship Id="rId137" Type="http://schemas.openxmlformats.org/officeDocument/2006/relationships/customXml" Target="../customXml/item137.xml"/><Relationship Id="rId158" Type="http://schemas.openxmlformats.org/officeDocument/2006/relationships/customXml" Target="../customXml/item158.xml"/><Relationship Id="rId20" Type="http://schemas.openxmlformats.org/officeDocument/2006/relationships/customXml" Target="../customXml/item20.xml"/><Relationship Id="rId41" Type="http://schemas.openxmlformats.org/officeDocument/2006/relationships/customXml" Target="../customXml/item41.xml"/><Relationship Id="rId62" Type="http://schemas.openxmlformats.org/officeDocument/2006/relationships/customXml" Target="../customXml/item62.xml"/><Relationship Id="rId83" Type="http://schemas.openxmlformats.org/officeDocument/2006/relationships/customXml" Target="../customXml/item83.xml"/><Relationship Id="rId179" Type="http://schemas.openxmlformats.org/officeDocument/2006/relationships/customXml" Target="../customXml/item179.xml"/><Relationship Id="rId190" Type="http://schemas.openxmlformats.org/officeDocument/2006/relationships/customXml" Target="../customXml/item190.xml"/><Relationship Id="rId204" Type="http://schemas.openxmlformats.org/officeDocument/2006/relationships/customXml" Target="../customXml/item204.xml"/><Relationship Id="rId225" Type="http://schemas.openxmlformats.org/officeDocument/2006/relationships/customXml" Target="../customXml/item225.xml"/><Relationship Id="rId246" Type="http://schemas.openxmlformats.org/officeDocument/2006/relationships/slideMaster" Target="slideMasters/slideMaster1.xml"/><Relationship Id="rId267" Type="http://schemas.openxmlformats.org/officeDocument/2006/relationships/presProps" Target="presProps.xml"/><Relationship Id="rId106" Type="http://schemas.openxmlformats.org/officeDocument/2006/relationships/customXml" Target="../customXml/item106.xml"/><Relationship Id="rId127" Type="http://schemas.openxmlformats.org/officeDocument/2006/relationships/customXml" Target="../customXml/item127.xml"/><Relationship Id="rId10" Type="http://schemas.openxmlformats.org/officeDocument/2006/relationships/customXml" Target="../customXml/item10.xml"/><Relationship Id="rId31" Type="http://schemas.openxmlformats.org/officeDocument/2006/relationships/customXml" Target="../customXml/item31.xml"/><Relationship Id="rId52" Type="http://schemas.openxmlformats.org/officeDocument/2006/relationships/customXml" Target="../customXml/item52.xml"/><Relationship Id="rId73" Type="http://schemas.openxmlformats.org/officeDocument/2006/relationships/customXml" Target="../customXml/item73.xml"/><Relationship Id="rId94" Type="http://schemas.openxmlformats.org/officeDocument/2006/relationships/customXml" Target="../customXml/item94.xml"/><Relationship Id="rId148" Type="http://schemas.openxmlformats.org/officeDocument/2006/relationships/customXml" Target="../customXml/item148.xml"/><Relationship Id="rId169" Type="http://schemas.openxmlformats.org/officeDocument/2006/relationships/customXml" Target="../customXml/item169.xml"/><Relationship Id="rId4" Type="http://schemas.openxmlformats.org/officeDocument/2006/relationships/customXml" Target="../customXml/item4.xml"/><Relationship Id="rId180" Type="http://schemas.openxmlformats.org/officeDocument/2006/relationships/customXml" Target="../customXml/item180.xml"/><Relationship Id="rId215" Type="http://schemas.openxmlformats.org/officeDocument/2006/relationships/customXml" Target="../customXml/item215.xml"/><Relationship Id="rId236" Type="http://schemas.openxmlformats.org/officeDocument/2006/relationships/customXml" Target="../customXml/item236.xml"/><Relationship Id="rId257" Type="http://schemas.openxmlformats.org/officeDocument/2006/relationships/slide" Target="slides/slide11.xml"/><Relationship Id="rId42" Type="http://schemas.openxmlformats.org/officeDocument/2006/relationships/customXml" Target="../customXml/item42.xml"/><Relationship Id="rId84" Type="http://schemas.openxmlformats.org/officeDocument/2006/relationships/customXml" Target="../customXml/item84.xml"/><Relationship Id="rId138" Type="http://schemas.openxmlformats.org/officeDocument/2006/relationships/customXml" Target="../customXml/item138.xml"/><Relationship Id="rId191" Type="http://schemas.openxmlformats.org/officeDocument/2006/relationships/customXml" Target="../customXml/item191.xml"/><Relationship Id="rId205" Type="http://schemas.openxmlformats.org/officeDocument/2006/relationships/customXml" Target="../customXml/item205.xml"/><Relationship Id="rId247" Type="http://schemas.openxmlformats.org/officeDocument/2006/relationships/slide" Target="slides/slide1.xml"/><Relationship Id="rId107" Type="http://schemas.openxmlformats.org/officeDocument/2006/relationships/customXml" Target="../customXml/item10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hoonover, Brandon [DOL]" userId="c78c10b8-1f65-43b2-8f8f-a6209d125fb8" providerId="ADAL" clId="{512B1E58-C5DA-4CFF-A13B-AC55793AFBDD}"/>
    <pc:docChg chg="custSel modSld">
      <pc:chgData name="Schoonover, Brandon [DOL]" userId="c78c10b8-1f65-43b2-8f8f-a6209d125fb8" providerId="ADAL" clId="{512B1E58-C5DA-4CFF-A13B-AC55793AFBDD}" dt="2026-07-08T19:00:07.334" v="62" actId="14100"/>
      <pc:docMkLst>
        <pc:docMk/>
      </pc:docMkLst>
      <pc:sldChg chg="modSp mod">
        <pc:chgData name="Schoonover, Brandon [DOL]" userId="c78c10b8-1f65-43b2-8f8f-a6209d125fb8" providerId="ADAL" clId="{512B1E58-C5DA-4CFF-A13B-AC55793AFBDD}" dt="2026-07-08T18:32:48.250" v="1" actId="1076"/>
        <pc:sldMkLst>
          <pc:docMk/>
          <pc:sldMk cId="0" sldId="417"/>
        </pc:sldMkLst>
        <pc:spChg chg="mod">
          <ac:chgData name="Schoonover, Brandon [DOL]" userId="c78c10b8-1f65-43b2-8f8f-a6209d125fb8" providerId="ADAL" clId="{512B1E58-C5DA-4CFF-A13B-AC55793AFBDD}" dt="2026-07-08T18:32:48.250" v="1" actId="1076"/>
          <ac:spMkLst>
            <pc:docMk/>
            <pc:sldMk cId="0" sldId="417"/>
            <ac:spMk id="30722" creationId="{00000000-0000-0000-0000-000000000000}"/>
          </ac:spMkLst>
        </pc:spChg>
      </pc:sldChg>
      <pc:sldChg chg="addSp delSp modSp mod">
        <pc:chgData name="Schoonover, Brandon [DOL]" userId="c78c10b8-1f65-43b2-8f8f-a6209d125fb8" providerId="ADAL" clId="{512B1E58-C5DA-4CFF-A13B-AC55793AFBDD}" dt="2026-07-08T19:00:07.334" v="62" actId="14100"/>
        <pc:sldMkLst>
          <pc:docMk/>
          <pc:sldMk cId="1331603009" sldId="1775"/>
        </pc:sldMkLst>
        <pc:spChg chg="mod">
          <ac:chgData name="Schoonover, Brandon [DOL]" userId="c78c10b8-1f65-43b2-8f8f-a6209d125fb8" providerId="ADAL" clId="{512B1E58-C5DA-4CFF-A13B-AC55793AFBDD}" dt="2026-07-08T18:41:51.929" v="21" actId="20577"/>
          <ac:spMkLst>
            <pc:docMk/>
            <pc:sldMk cId="1331603009" sldId="1775"/>
            <ac:spMk id="9" creationId="{E4B5CB36-9CA9-65FE-0F55-8E8446A8099C}"/>
          </ac:spMkLst>
        </pc:spChg>
        <pc:picChg chg="add mod">
          <ac:chgData name="Schoonover, Brandon [DOL]" userId="c78c10b8-1f65-43b2-8f8f-a6209d125fb8" providerId="ADAL" clId="{512B1E58-C5DA-4CFF-A13B-AC55793AFBDD}" dt="2026-07-08T19:00:07.334" v="62" actId="14100"/>
          <ac:picMkLst>
            <pc:docMk/>
            <pc:sldMk cId="1331603009" sldId="1775"/>
            <ac:picMk id="3" creationId="{AD34F0F4-45FE-D731-5330-85930810B8CD}"/>
          </ac:picMkLst>
        </pc:picChg>
        <pc:picChg chg="del mod">
          <ac:chgData name="Schoonover, Brandon [DOL]" userId="c78c10b8-1f65-43b2-8f8f-a6209d125fb8" providerId="ADAL" clId="{512B1E58-C5DA-4CFF-A13B-AC55793AFBDD}" dt="2026-07-08T18:59:26.109" v="58" actId="478"/>
          <ac:picMkLst>
            <pc:docMk/>
            <pc:sldMk cId="1331603009" sldId="1775"/>
            <ac:picMk id="4" creationId="{DB23CD41-9592-4058-9CF6-72E963D8D675}"/>
          </ac:picMkLst>
        </pc:picChg>
      </pc:sldChg>
      <pc:sldChg chg="addSp delSp mod">
        <pc:chgData name="Schoonover, Brandon [DOL]" userId="c78c10b8-1f65-43b2-8f8f-a6209d125fb8" providerId="ADAL" clId="{512B1E58-C5DA-4CFF-A13B-AC55793AFBDD}" dt="2026-07-08T18:51:51.419" v="41" actId="22"/>
        <pc:sldMkLst>
          <pc:docMk/>
          <pc:sldMk cId="2314005698" sldId="1787"/>
        </pc:sldMkLst>
        <pc:graphicFrameChg chg="del">
          <ac:chgData name="Schoonover, Brandon [DOL]" userId="c78c10b8-1f65-43b2-8f8f-a6209d125fb8" providerId="ADAL" clId="{512B1E58-C5DA-4CFF-A13B-AC55793AFBDD}" dt="2026-07-08T18:51:41.282" v="40" actId="478"/>
          <ac:graphicFrameMkLst>
            <pc:docMk/>
            <pc:sldMk cId="2314005698" sldId="1787"/>
            <ac:graphicFrameMk id="2" creationId="{7AACCF0C-009A-93CA-1F2F-1E495F9AA017}"/>
          </ac:graphicFrameMkLst>
        </pc:graphicFrameChg>
        <pc:picChg chg="add">
          <ac:chgData name="Schoonover, Brandon [DOL]" userId="c78c10b8-1f65-43b2-8f8f-a6209d125fb8" providerId="ADAL" clId="{512B1E58-C5DA-4CFF-A13B-AC55793AFBDD}" dt="2026-07-08T18:51:51.419" v="41" actId="22"/>
          <ac:picMkLst>
            <pc:docMk/>
            <pc:sldMk cId="2314005698" sldId="1787"/>
            <ac:picMk id="4" creationId="{B45E17FD-CC31-48EF-EFB6-6E1963514128}"/>
          </ac:picMkLst>
        </pc:picChg>
      </pc:sldChg>
      <pc:sldChg chg="addSp delSp mod">
        <pc:chgData name="Schoonover, Brandon [DOL]" userId="c78c10b8-1f65-43b2-8f8f-a6209d125fb8" providerId="ADAL" clId="{512B1E58-C5DA-4CFF-A13B-AC55793AFBDD}" dt="2026-07-08T18:51:37.116" v="39" actId="22"/>
        <pc:sldMkLst>
          <pc:docMk/>
          <pc:sldMk cId="2686791159" sldId="1788"/>
        </pc:sldMkLst>
        <pc:picChg chg="add">
          <ac:chgData name="Schoonover, Brandon [DOL]" userId="c78c10b8-1f65-43b2-8f8f-a6209d125fb8" providerId="ADAL" clId="{512B1E58-C5DA-4CFF-A13B-AC55793AFBDD}" dt="2026-07-08T18:51:37.116" v="39" actId="22"/>
          <ac:picMkLst>
            <pc:docMk/>
            <pc:sldMk cId="2686791159" sldId="1788"/>
            <ac:picMk id="4" creationId="{92F84F8D-5DBC-1DB1-AD29-49B8749655F7}"/>
          </ac:picMkLst>
        </pc:picChg>
        <pc:picChg chg="del">
          <ac:chgData name="Schoonover, Brandon [DOL]" userId="c78c10b8-1f65-43b2-8f8f-a6209d125fb8" providerId="ADAL" clId="{512B1E58-C5DA-4CFF-A13B-AC55793AFBDD}" dt="2026-07-08T18:51:32.039" v="38" actId="478"/>
          <ac:picMkLst>
            <pc:docMk/>
            <pc:sldMk cId="2686791159" sldId="1788"/>
            <ac:picMk id="5" creationId="{E3CFF6BD-DF6B-E93C-743F-9B9FA6BC712C}"/>
          </ac:picMkLst>
        </pc:picChg>
      </pc:sldChg>
      <pc:sldChg chg="addSp delSp modSp mod">
        <pc:chgData name="Schoonover, Brandon [DOL]" userId="c78c10b8-1f65-43b2-8f8f-a6209d125fb8" providerId="ADAL" clId="{512B1E58-C5DA-4CFF-A13B-AC55793AFBDD}" dt="2026-07-08T18:58:01.620" v="50" actId="14100"/>
        <pc:sldMkLst>
          <pc:docMk/>
          <pc:sldMk cId="259182525" sldId="1852"/>
        </pc:sldMkLst>
        <pc:spChg chg="mod">
          <ac:chgData name="Schoonover, Brandon [DOL]" userId="c78c10b8-1f65-43b2-8f8f-a6209d125fb8" providerId="ADAL" clId="{512B1E58-C5DA-4CFF-A13B-AC55793AFBDD}" dt="2026-07-08T18:42:07.003" v="37" actId="20577"/>
          <ac:spMkLst>
            <pc:docMk/>
            <pc:sldMk cId="259182525" sldId="1852"/>
            <ac:spMk id="8" creationId="{BC968A76-98CD-1345-C154-0C99463689C2}"/>
          </ac:spMkLst>
        </pc:spChg>
        <pc:picChg chg="add del mod">
          <ac:chgData name="Schoonover, Brandon [DOL]" userId="c78c10b8-1f65-43b2-8f8f-a6209d125fb8" providerId="ADAL" clId="{512B1E58-C5DA-4CFF-A13B-AC55793AFBDD}" dt="2026-07-08T18:57:44.493" v="43" actId="478"/>
          <ac:picMkLst>
            <pc:docMk/>
            <pc:sldMk cId="259182525" sldId="1852"/>
            <ac:picMk id="4" creationId="{FC04D4C2-A5BB-82F4-A5B0-DBF933D54FBE}"/>
          </ac:picMkLst>
        </pc:picChg>
        <pc:picChg chg="del">
          <ac:chgData name="Schoonover, Brandon [DOL]" userId="c78c10b8-1f65-43b2-8f8f-a6209d125fb8" providerId="ADAL" clId="{512B1E58-C5DA-4CFF-A13B-AC55793AFBDD}" dt="2026-07-08T18:37:18.421" v="7" actId="478"/>
          <ac:picMkLst>
            <pc:docMk/>
            <pc:sldMk cId="259182525" sldId="1852"/>
            <ac:picMk id="5" creationId="{32C09EDA-F143-5CC3-9D9B-15A9DFCF08DA}"/>
          </ac:picMkLst>
        </pc:picChg>
        <pc:picChg chg="add mod">
          <ac:chgData name="Schoonover, Brandon [DOL]" userId="c78c10b8-1f65-43b2-8f8f-a6209d125fb8" providerId="ADAL" clId="{512B1E58-C5DA-4CFF-A13B-AC55793AFBDD}" dt="2026-07-08T18:58:01.620" v="50" actId="14100"/>
          <ac:picMkLst>
            <pc:docMk/>
            <pc:sldMk cId="259182525" sldId="1852"/>
            <ac:picMk id="9" creationId="{05FD403D-9A8A-5963-B522-0F591C69F633}"/>
          </ac:picMkLst>
        </pc:picChg>
      </pc:sldChg>
      <pc:sldChg chg="addSp delSp modSp mod">
        <pc:chgData name="Schoonover, Brandon [DOL]" userId="c78c10b8-1f65-43b2-8f8f-a6209d125fb8" providerId="ADAL" clId="{512B1E58-C5DA-4CFF-A13B-AC55793AFBDD}" dt="2026-07-08T18:59:20.334" v="57" actId="14100"/>
        <pc:sldMkLst>
          <pc:docMk/>
          <pc:sldMk cId="4052701609" sldId="1853"/>
        </pc:sldMkLst>
        <pc:spChg chg="mod">
          <ac:chgData name="Schoonover, Brandon [DOL]" userId="c78c10b8-1f65-43b2-8f8f-a6209d125fb8" providerId="ADAL" clId="{512B1E58-C5DA-4CFF-A13B-AC55793AFBDD}" dt="2026-07-08T18:41:59.399" v="29" actId="20577"/>
          <ac:spMkLst>
            <pc:docMk/>
            <pc:sldMk cId="4052701609" sldId="1853"/>
            <ac:spMk id="9" creationId="{31738CD6-8890-D19E-1BD3-2C457D9A3C75}"/>
          </ac:spMkLst>
        </pc:spChg>
        <pc:picChg chg="add del mod">
          <ac:chgData name="Schoonover, Brandon [DOL]" userId="c78c10b8-1f65-43b2-8f8f-a6209d125fb8" providerId="ADAL" clId="{512B1E58-C5DA-4CFF-A13B-AC55793AFBDD}" dt="2026-07-08T18:58:34.972" v="51" actId="478"/>
          <ac:picMkLst>
            <pc:docMk/>
            <pc:sldMk cId="4052701609" sldId="1853"/>
            <ac:picMk id="3" creationId="{1CF09593-891E-FDCD-DC97-123299111679}"/>
          </ac:picMkLst>
        </pc:picChg>
        <pc:picChg chg="del">
          <ac:chgData name="Schoonover, Brandon [DOL]" userId="c78c10b8-1f65-43b2-8f8f-a6209d125fb8" providerId="ADAL" clId="{512B1E58-C5DA-4CFF-A13B-AC55793AFBDD}" dt="2026-07-08T18:35:56.532" v="2" actId="478"/>
          <ac:picMkLst>
            <pc:docMk/>
            <pc:sldMk cId="4052701609" sldId="1853"/>
            <ac:picMk id="4" creationId="{059AB0A3-2B54-2871-3314-409C252CD2E3}"/>
          </ac:picMkLst>
        </pc:picChg>
        <pc:picChg chg="add mod">
          <ac:chgData name="Schoonover, Brandon [DOL]" userId="c78c10b8-1f65-43b2-8f8f-a6209d125fb8" providerId="ADAL" clId="{512B1E58-C5DA-4CFF-A13B-AC55793AFBDD}" dt="2026-07-08T18:59:20.334" v="57" actId="14100"/>
          <ac:picMkLst>
            <pc:docMk/>
            <pc:sldMk cId="4052701609" sldId="1853"/>
            <ac:picMk id="6" creationId="{C964B519-960F-C026-633D-4B3305C22782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2"/>
            <a:ext cx="3038155" cy="463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60" tIns="46380" rIns="92760" bIns="46380" numCol="1" anchor="t" anchorCtr="0" compatLnSpc="1">
            <a:prstTxWarp prst="textNoShape">
              <a:avLst/>
            </a:prstTxWarp>
          </a:bodyPr>
          <a:lstStyle>
            <a:lvl1pPr defTabSz="92395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676" y="2"/>
            <a:ext cx="3038155" cy="463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60" tIns="46380" rIns="92760" bIns="46380" numCol="1" anchor="t" anchorCtr="0" compatLnSpc="1">
            <a:prstTxWarp prst="textNoShape">
              <a:avLst/>
            </a:prstTxWarp>
          </a:bodyPr>
          <a:lstStyle>
            <a:lvl1pPr algn="r" defTabSz="92395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8770983"/>
            <a:ext cx="3038155" cy="463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60" tIns="46380" rIns="92760" bIns="46380" numCol="1" anchor="b" anchorCtr="0" compatLnSpc="1">
            <a:prstTxWarp prst="textNoShape">
              <a:avLst/>
            </a:prstTxWarp>
          </a:bodyPr>
          <a:lstStyle>
            <a:lvl1pPr defTabSz="92395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676" y="8770983"/>
            <a:ext cx="3038155" cy="463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60" tIns="46380" rIns="92760" bIns="46380" numCol="1" anchor="b" anchorCtr="0" compatLnSpc="1">
            <a:prstTxWarp prst="textNoShape">
              <a:avLst/>
            </a:prstTxWarp>
          </a:bodyPr>
          <a:lstStyle>
            <a:lvl1pPr algn="r" defTabSz="923950">
              <a:defRPr sz="1300"/>
            </a:lvl1pPr>
          </a:lstStyle>
          <a:p>
            <a:pPr>
              <a:defRPr/>
            </a:pPr>
            <a:fld id="{72F64700-CFAD-44CC-8FE4-D0A93E283C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9068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2"/>
            <a:ext cx="3038155" cy="463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60" tIns="46380" rIns="92760" bIns="46380" numCol="1" anchor="t" anchorCtr="0" compatLnSpc="1">
            <a:prstTxWarp prst="textNoShape">
              <a:avLst/>
            </a:prstTxWarp>
          </a:bodyPr>
          <a:lstStyle>
            <a:lvl1pPr defTabSz="92395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676" y="2"/>
            <a:ext cx="3038155" cy="463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60" tIns="46380" rIns="92760" bIns="46380" numCol="1" anchor="t" anchorCtr="0" compatLnSpc="1">
            <a:prstTxWarp prst="textNoShape">
              <a:avLst/>
            </a:prstTxWarp>
          </a:bodyPr>
          <a:lstStyle>
            <a:lvl1pPr algn="r" defTabSz="92395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8563" y="693738"/>
            <a:ext cx="4618037" cy="34623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356" y="4387843"/>
            <a:ext cx="5607691" cy="4154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60" tIns="46380" rIns="92760" bIns="463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8770983"/>
            <a:ext cx="3038155" cy="463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60" tIns="46380" rIns="92760" bIns="46380" numCol="1" anchor="b" anchorCtr="0" compatLnSpc="1">
            <a:prstTxWarp prst="textNoShape">
              <a:avLst/>
            </a:prstTxWarp>
          </a:bodyPr>
          <a:lstStyle>
            <a:lvl1pPr defTabSz="92395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676" y="8770983"/>
            <a:ext cx="3038155" cy="463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60" tIns="46380" rIns="92760" bIns="46380" numCol="1" anchor="b" anchorCtr="0" compatLnSpc="1">
            <a:prstTxWarp prst="textNoShape">
              <a:avLst/>
            </a:prstTxWarp>
          </a:bodyPr>
          <a:lstStyle>
            <a:lvl1pPr algn="r" defTabSz="923950">
              <a:defRPr sz="1300"/>
            </a:lvl1pPr>
          </a:lstStyle>
          <a:p>
            <a:pPr>
              <a:defRPr/>
            </a:pPr>
            <a:fld id="{511C5958-C5D4-4878-A7C3-780CB8CA2B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8145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8117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36642" indent="-283324" defTabSz="938117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33295" indent="-226659" defTabSz="938117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86612" indent="-226659" defTabSz="938117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39931" indent="-226659" defTabSz="938117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493249" indent="-226659" defTabSz="9381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46567" indent="-226659" defTabSz="9381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399885" indent="-226659" defTabSz="9381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53205" indent="-226659" defTabSz="93811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240D3E6-DDFB-4CDB-A126-9AE71FD0E549}" type="slidenum">
              <a:rPr lang="en-US" smtClean="0"/>
              <a:pPr eaLnBrk="1" hangingPunct="1"/>
              <a:t>17</a:t>
            </a:fld>
            <a:endParaRPr 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8563" y="693738"/>
            <a:ext cx="4618037" cy="3462337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/>
          </a:p>
          <a:p>
            <a:pPr>
              <a:spcBef>
                <a:spcPct val="0"/>
              </a:spcBef>
            </a:pPr>
            <a:endParaRPr lang="en-US"/>
          </a:p>
          <a:p>
            <a:pPr>
              <a:spcBef>
                <a:spcPct val="0"/>
              </a:spcBef>
            </a:pPr>
            <a:endParaRPr lang="en-US"/>
          </a:p>
          <a:p>
            <a:pPr>
              <a:spcBef>
                <a:spcPct val="0"/>
              </a:spcBef>
            </a:pPr>
            <a:endParaRPr lang="en-US"/>
          </a:p>
          <a:p>
            <a:pPr>
              <a:spcBef>
                <a:spcPct val="0"/>
              </a:spcBef>
            </a:pPr>
            <a:endParaRPr lang="en-US"/>
          </a:p>
          <a:p>
            <a:pPr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646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DDE33D-3914-4BAD-8E38-A8BE7FA9D4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229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D4E11-3EE3-4542-8E2C-83F732EA44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397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BA470-12B7-4E6B-A366-909CA8D185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9534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C16784-0B7D-42B6-910E-57BA594F33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066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A76458-0624-4C5C-895C-5775E18954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906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711FB2-342A-4B23-A53F-14625E433B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91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ECF2B-AAAF-4BE8-8DBD-B9219703E6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51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E70240-6A84-452B-88A0-92607B7B80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865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73619-CEDF-4B89-8676-B36DF7F74F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747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728929-15E8-4A17-A20B-EE5770D5D2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364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442B2-8BD5-4F6B-990C-40A3E8356D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711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924BE-08DD-4CC4-B15D-4CDA2AD1E3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944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5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50">
                <a:cs typeface="+mn-cs"/>
              </a:defRPr>
            </a:lvl1pPr>
          </a:lstStyle>
          <a:p>
            <a:pPr>
              <a:defRPr/>
            </a:pPr>
            <a:fld id="{A1A5E2EF-657A-463A-98A1-96C97C054F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gray">
          <a:xfrm>
            <a:off x="0" y="304800"/>
            <a:ext cx="9132888" cy="158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2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cs typeface="+mn-cs"/>
            </a:endParaRPr>
          </a:p>
        </p:txBody>
      </p:sp>
      <p:pic>
        <p:nvPicPr>
          <p:cNvPr id="1029" name="Picture 15" descr="SETC logo small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37" r="37500" b="52707"/>
          <a:stretch>
            <a:fillRect/>
          </a:stretch>
        </p:blipFill>
        <p:spPr bwMode="auto">
          <a:xfrm>
            <a:off x="457200" y="6096000"/>
            <a:ext cx="118268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3"/>
          <p:cNvSpPr>
            <a:spLocks/>
          </p:cNvSpPr>
          <p:nvPr/>
        </p:nvSpPr>
        <p:spPr bwMode="auto">
          <a:xfrm>
            <a:off x="457200" y="6477002"/>
            <a:ext cx="2133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1" name="Rectangle 19"/>
          <p:cNvSpPr>
            <a:spLocks noChangeArrowheads="1"/>
          </p:cNvSpPr>
          <p:nvPr/>
        </p:nvSpPr>
        <p:spPr bwMode="auto">
          <a:xfrm>
            <a:off x="152400" y="5943600"/>
            <a:ext cx="2743200" cy="914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1032" name="Picture 2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248400"/>
            <a:ext cx="449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Rectangle 21"/>
          <p:cNvSpPr>
            <a:spLocks noChangeArrowheads="1"/>
          </p:cNvSpPr>
          <p:nvPr/>
        </p:nvSpPr>
        <p:spPr bwMode="auto">
          <a:xfrm>
            <a:off x="228600" y="6324600"/>
            <a:ext cx="8610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grpSp>
        <p:nvGrpSpPr>
          <p:cNvPr id="1034" name="Group 11"/>
          <p:cNvGrpSpPr>
            <a:grpSpLocks/>
          </p:cNvGrpSpPr>
          <p:nvPr/>
        </p:nvGrpSpPr>
        <p:grpSpPr bwMode="auto">
          <a:xfrm>
            <a:off x="0" y="0"/>
            <a:ext cx="9156700" cy="381000"/>
            <a:chOff x="-1" y="196"/>
            <a:chExt cx="5768" cy="635"/>
          </a:xfrm>
        </p:grpSpPr>
        <p:sp>
          <p:nvSpPr>
            <p:cNvPr id="1035" name="Rectangle 12"/>
            <p:cNvSpPr>
              <a:spLocks noChangeArrowheads="1"/>
            </p:cNvSpPr>
            <p:nvPr userDrawn="1"/>
          </p:nvSpPr>
          <p:spPr bwMode="gray">
            <a:xfrm>
              <a:off x="1" y="196"/>
              <a:ext cx="5766" cy="635"/>
            </a:xfrm>
            <a:prstGeom prst="rect">
              <a:avLst/>
            </a:prstGeom>
            <a:gradFill rotWithShape="1">
              <a:gsLst>
                <a:gs pos="0">
                  <a:srgbClr val="E6DCAC"/>
                </a:gs>
                <a:gs pos="12000">
                  <a:srgbClr val="E6D78A"/>
                </a:gs>
                <a:gs pos="30000">
                  <a:srgbClr val="C7AC4C"/>
                </a:gs>
                <a:gs pos="45000">
                  <a:srgbClr val="E6D78A"/>
                </a:gs>
                <a:gs pos="77000">
                  <a:srgbClr val="C7AC4C"/>
                </a:gs>
                <a:gs pos="100000">
                  <a:srgbClr val="E6DCAC"/>
                </a:gs>
              </a:gsLst>
              <a:lin ang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>
                <a:latin typeface="Book Antiqua" pitchFamily="18" charset="0"/>
              </a:endParaRPr>
            </a:p>
          </p:txBody>
        </p:sp>
        <p:sp>
          <p:nvSpPr>
            <p:cNvPr id="1036" name="Freeform 14"/>
            <p:cNvSpPr>
              <a:spLocks/>
            </p:cNvSpPr>
            <p:nvPr userDrawn="1"/>
          </p:nvSpPr>
          <p:spPr bwMode="gray">
            <a:xfrm>
              <a:off x="-1" y="514"/>
              <a:ext cx="3702" cy="310"/>
            </a:xfrm>
            <a:custGeom>
              <a:avLst/>
              <a:gdLst>
                <a:gd name="T0" fmla="*/ 155088 w 1497"/>
                <a:gd name="T1" fmla="*/ 2 h 590"/>
                <a:gd name="T2" fmla="*/ 5177993 w 1497"/>
                <a:gd name="T3" fmla="*/ 2 h 590"/>
                <a:gd name="T4" fmla="*/ 0 w 1497"/>
                <a:gd name="T5" fmla="*/ 0 h 590"/>
                <a:gd name="T6" fmla="*/ 0 w 1497"/>
                <a:gd name="T7" fmla="*/ 2 h 59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97" h="590">
                  <a:moveTo>
                    <a:pt x="45" y="590"/>
                  </a:moveTo>
                  <a:lnTo>
                    <a:pt x="1497" y="590"/>
                  </a:lnTo>
                  <a:lnTo>
                    <a:pt x="0" y="0"/>
                  </a:lnTo>
                  <a:lnTo>
                    <a:pt x="0" y="590"/>
                  </a:lnTo>
                </a:path>
              </a:pathLst>
            </a:custGeom>
            <a:solidFill>
              <a:srgbClr val="002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j.gov/labor/labormarketinformation/demographics/population-labor-projections/" TargetMode="External"/><Relationship Id="rId3" Type="http://schemas.openxmlformats.org/officeDocument/2006/relationships/hyperlink" Target="https://www.nj.gov/labor/labormarketinformation/demographics/us-census-data/" TargetMode="External"/><Relationship Id="rId7" Type="http://schemas.openxmlformats.org/officeDocument/2006/relationships/hyperlink" Target="https://www.nj.gov/labor/labormarketinformation/employment-wages/industry-occupational-projections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j.gov/labor/labormarketinformation/employment-wages/quarterly-census/" TargetMode="External"/><Relationship Id="rId5" Type="http://schemas.openxmlformats.org/officeDocument/2006/relationships/hyperlink" Target="https://www.nj.gov/labor/labormarketinformation/employment-wages/unemployment-rates-labor-force-estimates/" TargetMode="External"/><Relationship Id="rId10" Type="http://schemas.openxmlformats.org/officeDocument/2006/relationships/hyperlink" Target="https://www.nj.gov/labor/labormarketinformation/industry-economy/building-permits/" TargetMode="External"/><Relationship Id="rId4" Type="http://schemas.openxmlformats.org/officeDocument/2006/relationships/hyperlink" Target="https://www.nj.gov/labor/labormarketinformation/demographics/population-household-estimates/" TargetMode="External"/><Relationship Id="rId9" Type="http://schemas.openxmlformats.org/officeDocument/2006/relationships/hyperlink" Target="https://www.nj.gov/labor/labormarketinformation/employment-wages/occupational-statistics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s://www.nj.gov/labor/labormarketinformatio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57300" y="762000"/>
            <a:ext cx="6629400" cy="13716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625" b="1" dirty="0"/>
              <a:t>New Jersey Department of Labor </a:t>
            </a:r>
            <a:br>
              <a:rPr lang="en-US" sz="2625" b="1" dirty="0"/>
            </a:br>
            <a:r>
              <a:rPr lang="en-US" sz="2625" b="1" dirty="0"/>
              <a:t>and Workforce Development</a:t>
            </a:r>
            <a:br>
              <a:rPr lang="en-US" sz="2625" b="1" dirty="0"/>
            </a:br>
            <a:br>
              <a:rPr lang="en-US" sz="2250" b="1" dirty="0"/>
            </a:br>
            <a:r>
              <a:rPr lang="en-US" sz="2250" b="1" dirty="0"/>
              <a:t>Division of Economic &amp; Demographic</a:t>
            </a:r>
            <a:br>
              <a:rPr lang="en-US" sz="2250" b="1" dirty="0"/>
            </a:br>
            <a:r>
              <a:rPr lang="en-US" sz="2250" b="1" dirty="0"/>
              <a:t> Research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314450" y="2914650"/>
            <a:ext cx="6572250" cy="2457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sz="3225" b="1" dirty="0">
                <a:solidFill>
                  <a:schemeClr val="tx2"/>
                </a:solidFill>
                <a:latin typeface="Times New Roman" pitchFamily="18" charset="0"/>
              </a:rPr>
              <a:t>Labor Market Information Update for May 2026</a:t>
            </a:r>
          </a:p>
          <a:p>
            <a:endParaRPr lang="en-US" sz="3225" b="1" dirty="0">
              <a:solidFill>
                <a:schemeClr val="tx2"/>
              </a:solidFill>
              <a:latin typeface="Times New Roman" pitchFamily="18" charset="0"/>
            </a:endParaRPr>
          </a:p>
          <a:p>
            <a:r>
              <a:rPr lang="en-US" b="1" dirty="0">
                <a:solidFill>
                  <a:schemeClr val="tx2"/>
                </a:solidFill>
                <a:latin typeface="Times New Roman" pitchFamily="18" charset="0"/>
              </a:rPr>
              <a:t>Prepared: July 2026</a:t>
            </a:r>
          </a:p>
          <a:p>
            <a:endParaRPr lang="en-US" sz="3450" b="1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5334000"/>
            <a:ext cx="2007617" cy="990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95FE1-5CE0-9DA3-648D-B0BD0587B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C968A76-98CD-1345-C154-0C99463689C2}"/>
              </a:ext>
            </a:extLst>
          </p:cNvPr>
          <p:cNvSpPr txBox="1"/>
          <p:nvPr/>
        </p:nvSpPr>
        <p:spPr>
          <a:xfrm>
            <a:off x="5791200" y="6096000"/>
            <a:ext cx="3200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Source: Local Area Unemployment Statistics (LAUS), 2025 Benchmark</a:t>
            </a:r>
          </a:p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Prepared by:</a:t>
            </a:r>
          </a:p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  New Jersey Department of Labor and Workforce Development</a:t>
            </a:r>
          </a:p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  Bureau of Labor Market Information</a:t>
            </a:r>
          </a:p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  May 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0BDBA8-AA6E-1986-CB63-6D1B4DCB19F5}"/>
              </a:ext>
            </a:extLst>
          </p:cNvPr>
          <p:cNvSpPr txBox="1"/>
          <p:nvPr/>
        </p:nvSpPr>
        <p:spPr>
          <a:xfrm>
            <a:off x="2290011" y="3244334"/>
            <a:ext cx="4580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800" b="0" i="0" u="none" strike="noStrike" baseline="0" dirty="0">
              <a:latin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3FB8D3-05C7-A679-E1C2-C75C12629E5A}"/>
              </a:ext>
            </a:extLst>
          </p:cNvPr>
          <p:cNvSpPr txBox="1"/>
          <p:nvPr/>
        </p:nvSpPr>
        <p:spPr>
          <a:xfrm>
            <a:off x="2290011" y="3244334"/>
            <a:ext cx="4580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FD403D-9A8A-5963-B522-0F591C69F6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1431" y="463034"/>
            <a:ext cx="4038600" cy="5632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82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918BD-4E24-6A94-F6C7-CF8E8E294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1738CD6-8890-D19E-1BD3-2C457D9A3C75}"/>
              </a:ext>
            </a:extLst>
          </p:cNvPr>
          <p:cNvSpPr txBox="1"/>
          <p:nvPr/>
        </p:nvSpPr>
        <p:spPr>
          <a:xfrm>
            <a:off x="5791200" y="6096000"/>
            <a:ext cx="3200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Source: Local Area Unemployment Statistics (LAUS), 2025 Benchmark</a:t>
            </a:r>
          </a:p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Prepared by:</a:t>
            </a:r>
          </a:p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  New Jersey Department of Labor and Workforce Development</a:t>
            </a:r>
          </a:p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  Bureau of Labor Market Information</a:t>
            </a:r>
          </a:p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 May 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64B519-960F-C026-633D-4B3305C22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599" y="457200"/>
            <a:ext cx="4800601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701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DF1C08-ABD7-642C-418B-EA50896F5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4B5CB36-9CA9-65FE-0F55-8E8446A8099C}"/>
              </a:ext>
            </a:extLst>
          </p:cNvPr>
          <p:cNvSpPr txBox="1"/>
          <p:nvPr/>
        </p:nvSpPr>
        <p:spPr>
          <a:xfrm>
            <a:off x="5791200" y="6096000"/>
            <a:ext cx="3200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Source: Local Area Unemployment Statistics (LAUS), 2025 Benchmark</a:t>
            </a:r>
          </a:p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Prepared by:</a:t>
            </a:r>
          </a:p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  New Jersey Department of Labor and Workforce Development</a:t>
            </a:r>
          </a:p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  Bureau of Labor Market Information</a:t>
            </a:r>
          </a:p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  May 2026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34F0F4-45FE-D731-5330-85930810B8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457200"/>
            <a:ext cx="4140225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603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3944" y="3651362"/>
            <a:ext cx="265579" cy="2022662"/>
          </a:xfrm>
          <a:custGeom>
            <a:avLst/>
            <a:gdLst/>
            <a:ahLst/>
            <a:cxnLst/>
            <a:rect l="l" t="t" r="r" b="b"/>
            <a:pathLst>
              <a:path w="300990" h="2292350">
                <a:moveTo>
                  <a:pt x="300466" y="2292085"/>
                </a:moveTo>
                <a:lnTo>
                  <a:pt x="0" y="2292085"/>
                </a:lnTo>
                <a:lnTo>
                  <a:pt x="0" y="0"/>
                </a:lnTo>
                <a:lnTo>
                  <a:pt x="300466" y="0"/>
                </a:lnTo>
                <a:lnTo>
                  <a:pt x="300466" y="2292085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61805" y="2833046"/>
            <a:ext cx="265579" cy="2841251"/>
          </a:xfrm>
          <a:custGeom>
            <a:avLst/>
            <a:gdLst/>
            <a:ahLst/>
            <a:cxnLst/>
            <a:rect l="l" t="t" r="r" b="b"/>
            <a:pathLst>
              <a:path w="300989" h="3220085">
                <a:moveTo>
                  <a:pt x="300466" y="3219495"/>
                </a:moveTo>
                <a:lnTo>
                  <a:pt x="0" y="3219495"/>
                </a:lnTo>
                <a:lnTo>
                  <a:pt x="0" y="0"/>
                </a:lnTo>
                <a:lnTo>
                  <a:pt x="300466" y="0"/>
                </a:lnTo>
                <a:lnTo>
                  <a:pt x="300466" y="3219495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92053" y="3276654"/>
            <a:ext cx="265579" cy="2397499"/>
          </a:xfrm>
          <a:custGeom>
            <a:avLst/>
            <a:gdLst/>
            <a:ahLst/>
            <a:cxnLst/>
            <a:rect l="l" t="t" r="r" b="b"/>
            <a:pathLst>
              <a:path w="300989" h="2717165">
                <a:moveTo>
                  <a:pt x="300466" y="2716753"/>
                </a:moveTo>
                <a:lnTo>
                  <a:pt x="0" y="2716753"/>
                </a:lnTo>
                <a:lnTo>
                  <a:pt x="0" y="0"/>
                </a:lnTo>
                <a:lnTo>
                  <a:pt x="300466" y="0"/>
                </a:lnTo>
                <a:lnTo>
                  <a:pt x="300466" y="2716753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39965" y="3623174"/>
            <a:ext cx="265579" cy="2050676"/>
          </a:xfrm>
          <a:custGeom>
            <a:avLst/>
            <a:gdLst/>
            <a:ahLst/>
            <a:cxnLst/>
            <a:rect l="l" t="t" r="r" b="b"/>
            <a:pathLst>
              <a:path w="300989" h="2324100">
                <a:moveTo>
                  <a:pt x="300466" y="2324031"/>
                </a:moveTo>
                <a:lnTo>
                  <a:pt x="0" y="2324031"/>
                </a:lnTo>
                <a:lnTo>
                  <a:pt x="0" y="0"/>
                </a:lnTo>
                <a:lnTo>
                  <a:pt x="300466" y="0"/>
                </a:lnTo>
                <a:lnTo>
                  <a:pt x="300466" y="2324031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87838" y="3760912"/>
            <a:ext cx="265579" cy="1913404"/>
          </a:xfrm>
          <a:custGeom>
            <a:avLst/>
            <a:gdLst/>
            <a:ahLst/>
            <a:cxnLst/>
            <a:rect l="l" t="t" r="r" b="b"/>
            <a:pathLst>
              <a:path w="300989" h="2168525">
                <a:moveTo>
                  <a:pt x="300466" y="2167929"/>
                </a:moveTo>
                <a:lnTo>
                  <a:pt x="0" y="2167929"/>
                </a:lnTo>
                <a:lnTo>
                  <a:pt x="0" y="0"/>
                </a:lnTo>
                <a:lnTo>
                  <a:pt x="300466" y="0"/>
                </a:lnTo>
                <a:lnTo>
                  <a:pt x="300466" y="2167929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918074" y="3581297"/>
            <a:ext cx="265579" cy="2092699"/>
          </a:xfrm>
          <a:custGeom>
            <a:avLst/>
            <a:gdLst/>
            <a:ahLst/>
            <a:cxnLst/>
            <a:rect l="l" t="t" r="r" b="b"/>
            <a:pathLst>
              <a:path w="300989" h="2371725">
                <a:moveTo>
                  <a:pt x="300466" y="2371491"/>
                </a:moveTo>
                <a:lnTo>
                  <a:pt x="0" y="2371491"/>
                </a:lnTo>
                <a:lnTo>
                  <a:pt x="0" y="0"/>
                </a:lnTo>
                <a:lnTo>
                  <a:pt x="300466" y="0"/>
                </a:lnTo>
                <a:lnTo>
                  <a:pt x="300466" y="2371491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466000" y="3329461"/>
            <a:ext cx="265579" cy="2344831"/>
          </a:xfrm>
          <a:custGeom>
            <a:avLst/>
            <a:gdLst/>
            <a:ahLst/>
            <a:cxnLst/>
            <a:rect l="l" t="t" r="r" b="b"/>
            <a:pathLst>
              <a:path w="300989" h="2657475">
                <a:moveTo>
                  <a:pt x="300466" y="2656906"/>
                </a:moveTo>
                <a:lnTo>
                  <a:pt x="0" y="2656906"/>
                </a:lnTo>
                <a:lnTo>
                  <a:pt x="0" y="0"/>
                </a:lnTo>
                <a:lnTo>
                  <a:pt x="300466" y="0"/>
                </a:lnTo>
                <a:lnTo>
                  <a:pt x="300466" y="2656906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996183" y="2056253"/>
            <a:ext cx="265579" cy="3617819"/>
          </a:xfrm>
          <a:custGeom>
            <a:avLst/>
            <a:gdLst/>
            <a:ahLst/>
            <a:cxnLst/>
            <a:rect l="l" t="t" r="r" b="b"/>
            <a:pathLst>
              <a:path w="300989" h="4100195">
                <a:moveTo>
                  <a:pt x="300466" y="4099861"/>
                </a:moveTo>
                <a:lnTo>
                  <a:pt x="0" y="4099861"/>
                </a:lnTo>
                <a:lnTo>
                  <a:pt x="0" y="0"/>
                </a:lnTo>
                <a:lnTo>
                  <a:pt x="300466" y="0"/>
                </a:lnTo>
                <a:lnTo>
                  <a:pt x="300466" y="4099861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544109" y="2672428"/>
            <a:ext cx="265579" cy="3001496"/>
          </a:xfrm>
          <a:custGeom>
            <a:avLst/>
            <a:gdLst/>
            <a:ahLst/>
            <a:cxnLst/>
            <a:rect l="l" t="t" r="r" b="b"/>
            <a:pathLst>
              <a:path w="300989" h="3401695">
                <a:moveTo>
                  <a:pt x="300466" y="3401528"/>
                </a:moveTo>
                <a:lnTo>
                  <a:pt x="0" y="3401528"/>
                </a:lnTo>
                <a:lnTo>
                  <a:pt x="0" y="0"/>
                </a:lnTo>
                <a:lnTo>
                  <a:pt x="300466" y="0"/>
                </a:lnTo>
                <a:lnTo>
                  <a:pt x="300466" y="3401528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092021" y="3409803"/>
            <a:ext cx="265579" cy="2264149"/>
          </a:xfrm>
          <a:custGeom>
            <a:avLst/>
            <a:gdLst/>
            <a:ahLst/>
            <a:cxnLst/>
            <a:rect l="l" t="t" r="r" b="b"/>
            <a:pathLst>
              <a:path w="300990" h="2566035">
                <a:moveTo>
                  <a:pt x="300466" y="2565852"/>
                </a:moveTo>
                <a:lnTo>
                  <a:pt x="0" y="2565852"/>
                </a:lnTo>
                <a:lnTo>
                  <a:pt x="0" y="0"/>
                </a:lnTo>
                <a:lnTo>
                  <a:pt x="300466" y="0"/>
                </a:lnTo>
                <a:lnTo>
                  <a:pt x="300466" y="2565852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586876" y="3607342"/>
            <a:ext cx="265579" cy="2066925"/>
          </a:xfrm>
          <a:custGeom>
            <a:avLst/>
            <a:gdLst/>
            <a:ahLst/>
            <a:cxnLst/>
            <a:rect l="l" t="t" r="r" b="b"/>
            <a:pathLst>
              <a:path w="300990" h="2342515">
                <a:moveTo>
                  <a:pt x="300466" y="2341975"/>
                </a:moveTo>
                <a:lnTo>
                  <a:pt x="0" y="2341975"/>
                </a:lnTo>
                <a:lnTo>
                  <a:pt x="0" y="0"/>
                </a:lnTo>
                <a:lnTo>
                  <a:pt x="300466" y="0"/>
                </a:lnTo>
                <a:lnTo>
                  <a:pt x="300466" y="2341975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134789" y="3401017"/>
            <a:ext cx="265579" cy="2273113"/>
          </a:xfrm>
          <a:custGeom>
            <a:avLst/>
            <a:gdLst/>
            <a:ahLst/>
            <a:cxnLst/>
            <a:rect l="l" t="t" r="r" b="b"/>
            <a:pathLst>
              <a:path w="300990" h="2576195">
                <a:moveTo>
                  <a:pt x="300466" y="2575809"/>
                </a:moveTo>
                <a:lnTo>
                  <a:pt x="0" y="2575809"/>
                </a:lnTo>
                <a:lnTo>
                  <a:pt x="0" y="0"/>
                </a:lnTo>
                <a:lnTo>
                  <a:pt x="300466" y="0"/>
                </a:lnTo>
                <a:lnTo>
                  <a:pt x="300466" y="2575809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878132" y="3899824"/>
            <a:ext cx="7388037" cy="1781174"/>
            <a:chOff x="842815" y="4419801"/>
            <a:chExt cx="8373109" cy="2018664"/>
          </a:xfrm>
        </p:grpSpPr>
        <p:sp>
          <p:nvSpPr>
            <p:cNvPr id="15" name="object 15"/>
            <p:cNvSpPr/>
            <p:nvPr/>
          </p:nvSpPr>
          <p:spPr>
            <a:xfrm>
              <a:off x="8534583" y="4419801"/>
              <a:ext cx="300990" cy="2011045"/>
            </a:xfrm>
            <a:custGeom>
              <a:avLst/>
              <a:gdLst/>
              <a:ahLst/>
              <a:cxnLst/>
              <a:rect l="l" t="t" r="r" b="b"/>
              <a:pathLst>
                <a:path w="300990" h="2011045">
                  <a:moveTo>
                    <a:pt x="300466" y="2010493"/>
                  </a:moveTo>
                  <a:lnTo>
                    <a:pt x="0" y="2010493"/>
                  </a:lnTo>
                  <a:lnTo>
                    <a:pt x="0" y="0"/>
                  </a:lnTo>
                  <a:lnTo>
                    <a:pt x="300466" y="0"/>
                  </a:lnTo>
                  <a:lnTo>
                    <a:pt x="300466" y="2010493"/>
                  </a:lnTo>
                  <a:close/>
                </a:path>
              </a:pathLst>
            </a:custGeom>
            <a:solidFill>
              <a:srgbClr val="5B9A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42815" y="6430295"/>
              <a:ext cx="8373109" cy="0"/>
            </a:xfrm>
            <a:custGeom>
              <a:avLst/>
              <a:gdLst/>
              <a:ahLst/>
              <a:cxnLst/>
              <a:rect l="l" t="t" r="r" b="b"/>
              <a:pathLst>
                <a:path w="8373109">
                  <a:moveTo>
                    <a:pt x="0" y="0"/>
                  </a:moveTo>
                  <a:lnTo>
                    <a:pt x="8372822" y="0"/>
                  </a:lnTo>
                </a:path>
              </a:pathLst>
            </a:custGeom>
            <a:ln w="158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263095" y="3156308"/>
            <a:ext cx="169726" cy="462803"/>
          </a:xfrm>
          <a:prstGeom prst="rect">
            <a:avLst/>
          </a:prstGeom>
        </p:spPr>
        <p:txBody>
          <a:bodyPr vert="vert270" wrap="square" lIns="0" tIns="1121" rIns="0" bIns="0" rtlCol="0">
            <a:spAutoFit/>
          </a:bodyPr>
          <a:lstStyle/>
          <a:p>
            <a:pPr marL="11206">
              <a:spcBef>
                <a:spcPts val="9"/>
              </a:spcBef>
            </a:pPr>
            <a:r>
              <a:rPr sz="1103" b="1" spc="-9" dirty="0">
                <a:latin typeface="Arial"/>
                <a:cs typeface="Arial"/>
              </a:rPr>
              <a:t>38,503</a:t>
            </a:r>
            <a:endParaRPr sz="1103">
              <a:latin typeface="Arial"/>
              <a:cs typeface="Arial"/>
            </a:endParaRPr>
          </a:p>
        </p:txBody>
      </p:sp>
      <p:sp>
        <p:nvSpPr>
          <p:cNvPr id="45" name="object 45"/>
          <p:cNvSpPr txBox="1">
            <a:spLocks noGrp="1"/>
          </p:cNvSpPr>
          <p:nvPr>
            <p:ph type="sldNum" sz="quarter" idx="7"/>
          </p:nvPr>
        </p:nvSpPr>
        <p:spPr>
          <a:xfrm>
            <a:off x="4946129" y="7338938"/>
            <a:ext cx="166370" cy="1670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/>
            <a:fld id="{81D60167-4931-47E6-BA6A-407CBD079E47}" type="slidenum">
              <a:rPr lang="en-US" spc="-25" smtClean="0"/>
              <a:pPr marL="12700"/>
              <a:t>13</a:t>
            </a:fld>
            <a:endParaRPr spc="-22" dirty="0"/>
          </a:p>
        </p:txBody>
      </p:sp>
      <p:sp>
        <p:nvSpPr>
          <p:cNvPr id="18" name="object 18"/>
          <p:cNvSpPr txBox="1"/>
          <p:nvPr/>
        </p:nvSpPr>
        <p:spPr>
          <a:xfrm>
            <a:off x="1811011" y="2337994"/>
            <a:ext cx="169726" cy="462803"/>
          </a:xfrm>
          <a:prstGeom prst="rect">
            <a:avLst/>
          </a:prstGeom>
        </p:spPr>
        <p:txBody>
          <a:bodyPr vert="vert270" wrap="square" lIns="0" tIns="1121" rIns="0" bIns="0" rtlCol="0">
            <a:spAutoFit/>
          </a:bodyPr>
          <a:lstStyle/>
          <a:p>
            <a:pPr marL="11206">
              <a:spcBef>
                <a:spcPts val="9"/>
              </a:spcBef>
            </a:pPr>
            <a:r>
              <a:rPr sz="1103" b="1" spc="-9" dirty="0">
                <a:latin typeface="Arial"/>
                <a:cs typeface="Arial"/>
              </a:rPr>
              <a:t>54,082</a:t>
            </a:r>
            <a:endParaRPr sz="1103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341205" y="2781598"/>
            <a:ext cx="169726" cy="462803"/>
          </a:xfrm>
          <a:prstGeom prst="rect">
            <a:avLst/>
          </a:prstGeom>
        </p:spPr>
        <p:txBody>
          <a:bodyPr vert="vert270" wrap="square" lIns="0" tIns="1121" rIns="0" bIns="0" rtlCol="0">
            <a:spAutoFit/>
          </a:bodyPr>
          <a:lstStyle/>
          <a:p>
            <a:pPr marL="11206">
              <a:spcBef>
                <a:spcPts val="9"/>
              </a:spcBef>
            </a:pPr>
            <a:r>
              <a:rPr sz="1103" b="1" spc="-9" dirty="0">
                <a:latin typeface="Arial"/>
                <a:cs typeface="Arial"/>
              </a:rPr>
              <a:t>45,637</a:t>
            </a:r>
            <a:endParaRPr sz="1103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889120" y="3128117"/>
            <a:ext cx="169726" cy="462803"/>
          </a:xfrm>
          <a:prstGeom prst="rect">
            <a:avLst/>
          </a:prstGeom>
        </p:spPr>
        <p:txBody>
          <a:bodyPr vert="vert270" wrap="square" lIns="0" tIns="1121" rIns="0" bIns="0" rtlCol="0">
            <a:spAutoFit/>
          </a:bodyPr>
          <a:lstStyle/>
          <a:p>
            <a:pPr marL="11206">
              <a:spcBef>
                <a:spcPts val="9"/>
              </a:spcBef>
            </a:pPr>
            <a:r>
              <a:rPr sz="1103" b="1" spc="-9" dirty="0">
                <a:latin typeface="Arial"/>
                <a:cs typeface="Arial"/>
              </a:rPr>
              <a:t>39,040</a:t>
            </a:r>
            <a:endParaRPr sz="1103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437036" y="3265856"/>
            <a:ext cx="169726" cy="462803"/>
          </a:xfrm>
          <a:prstGeom prst="rect">
            <a:avLst/>
          </a:prstGeom>
        </p:spPr>
        <p:txBody>
          <a:bodyPr vert="vert270" wrap="square" lIns="0" tIns="1121" rIns="0" bIns="0" rtlCol="0">
            <a:spAutoFit/>
          </a:bodyPr>
          <a:lstStyle/>
          <a:p>
            <a:pPr marL="11206">
              <a:spcBef>
                <a:spcPts val="9"/>
              </a:spcBef>
            </a:pPr>
            <a:r>
              <a:rPr sz="1103" b="1" spc="-9" dirty="0">
                <a:latin typeface="Arial"/>
                <a:cs typeface="Arial"/>
              </a:rPr>
              <a:t>36,417</a:t>
            </a:r>
            <a:endParaRPr sz="1103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967229" y="3086238"/>
            <a:ext cx="169726" cy="462803"/>
          </a:xfrm>
          <a:prstGeom prst="rect">
            <a:avLst/>
          </a:prstGeom>
        </p:spPr>
        <p:txBody>
          <a:bodyPr vert="vert270" wrap="square" lIns="0" tIns="1121" rIns="0" bIns="0" rtlCol="0">
            <a:spAutoFit/>
          </a:bodyPr>
          <a:lstStyle/>
          <a:p>
            <a:pPr marL="11206">
              <a:spcBef>
                <a:spcPts val="9"/>
              </a:spcBef>
            </a:pPr>
            <a:r>
              <a:rPr sz="1103" b="1" spc="-9" dirty="0">
                <a:latin typeface="Arial"/>
                <a:cs typeface="Arial"/>
              </a:rPr>
              <a:t>39,837</a:t>
            </a:r>
            <a:endParaRPr sz="1103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515145" y="2834406"/>
            <a:ext cx="169726" cy="462803"/>
          </a:xfrm>
          <a:prstGeom prst="rect">
            <a:avLst/>
          </a:prstGeom>
        </p:spPr>
        <p:txBody>
          <a:bodyPr vert="vert270" wrap="square" lIns="0" tIns="1121" rIns="0" bIns="0" rtlCol="0">
            <a:spAutoFit/>
          </a:bodyPr>
          <a:lstStyle/>
          <a:p>
            <a:pPr marL="11206">
              <a:spcBef>
                <a:spcPts val="9"/>
              </a:spcBef>
            </a:pPr>
            <a:r>
              <a:rPr sz="1103" b="1" spc="-9" dirty="0">
                <a:latin typeface="Arial"/>
                <a:cs typeface="Arial"/>
              </a:rPr>
              <a:t>44,631</a:t>
            </a:r>
            <a:endParaRPr sz="1103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045390" y="1561200"/>
            <a:ext cx="169726" cy="462803"/>
          </a:xfrm>
          <a:prstGeom prst="rect">
            <a:avLst/>
          </a:prstGeom>
        </p:spPr>
        <p:txBody>
          <a:bodyPr vert="vert270" wrap="square" lIns="0" tIns="1121" rIns="0" bIns="0" rtlCol="0">
            <a:spAutoFit/>
          </a:bodyPr>
          <a:lstStyle/>
          <a:p>
            <a:pPr marL="11206">
              <a:spcBef>
                <a:spcPts val="9"/>
              </a:spcBef>
            </a:pPr>
            <a:r>
              <a:rPr sz="1103" b="1" spc="-9" dirty="0">
                <a:latin typeface="Arial"/>
                <a:cs typeface="Arial"/>
              </a:rPr>
              <a:t>68,871</a:t>
            </a:r>
            <a:endParaRPr sz="1103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593254" y="2177374"/>
            <a:ext cx="169726" cy="462803"/>
          </a:xfrm>
          <a:prstGeom prst="rect">
            <a:avLst/>
          </a:prstGeom>
        </p:spPr>
        <p:txBody>
          <a:bodyPr vert="vert270" wrap="square" lIns="0" tIns="1121" rIns="0" bIns="0" rtlCol="0">
            <a:spAutoFit/>
          </a:bodyPr>
          <a:lstStyle/>
          <a:p>
            <a:pPr marL="11206">
              <a:spcBef>
                <a:spcPts val="9"/>
              </a:spcBef>
            </a:pPr>
            <a:r>
              <a:rPr sz="1103" b="1" spc="-9" dirty="0">
                <a:latin typeface="Arial"/>
                <a:cs typeface="Arial"/>
              </a:rPr>
              <a:t>57,140</a:t>
            </a:r>
            <a:endParaRPr sz="1103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141170" y="2914741"/>
            <a:ext cx="169726" cy="462803"/>
          </a:xfrm>
          <a:prstGeom prst="rect">
            <a:avLst/>
          </a:prstGeom>
        </p:spPr>
        <p:txBody>
          <a:bodyPr vert="vert270" wrap="square" lIns="0" tIns="1121" rIns="0" bIns="0" rtlCol="0">
            <a:spAutoFit/>
          </a:bodyPr>
          <a:lstStyle/>
          <a:p>
            <a:pPr marL="11206">
              <a:spcBef>
                <a:spcPts val="9"/>
              </a:spcBef>
            </a:pPr>
            <a:r>
              <a:rPr sz="1103" b="1" spc="-9" dirty="0">
                <a:latin typeface="Arial"/>
                <a:cs typeface="Arial"/>
              </a:rPr>
              <a:t>43,102</a:t>
            </a:r>
            <a:endParaRPr sz="1103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636020" y="3112285"/>
            <a:ext cx="169726" cy="462803"/>
          </a:xfrm>
          <a:prstGeom prst="rect">
            <a:avLst/>
          </a:prstGeom>
        </p:spPr>
        <p:txBody>
          <a:bodyPr vert="vert270" wrap="square" lIns="0" tIns="1121" rIns="0" bIns="0" rtlCol="0">
            <a:spAutoFit/>
          </a:bodyPr>
          <a:lstStyle/>
          <a:p>
            <a:pPr marL="11206">
              <a:spcBef>
                <a:spcPts val="9"/>
              </a:spcBef>
            </a:pPr>
            <a:r>
              <a:rPr sz="1103" b="1" spc="-9" dirty="0">
                <a:latin typeface="Arial"/>
                <a:cs typeface="Arial"/>
              </a:rPr>
              <a:t>39,341</a:t>
            </a:r>
            <a:endParaRPr sz="1103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183936" y="2905957"/>
            <a:ext cx="169726" cy="462803"/>
          </a:xfrm>
          <a:prstGeom prst="rect">
            <a:avLst/>
          </a:prstGeom>
        </p:spPr>
        <p:txBody>
          <a:bodyPr vert="vert270" wrap="square" lIns="0" tIns="1121" rIns="0" bIns="0" rtlCol="0">
            <a:spAutoFit/>
          </a:bodyPr>
          <a:lstStyle/>
          <a:p>
            <a:pPr marL="11206">
              <a:spcBef>
                <a:spcPts val="9"/>
              </a:spcBef>
            </a:pPr>
            <a:r>
              <a:rPr sz="1103" b="1" spc="-9" dirty="0">
                <a:latin typeface="Arial"/>
                <a:cs typeface="Arial"/>
              </a:rPr>
              <a:t>43,269</a:t>
            </a:r>
            <a:endParaRPr sz="1103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714181" y="3404770"/>
            <a:ext cx="169726" cy="462803"/>
          </a:xfrm>
          <a:prstGeom prst="rect">
            <a:avLst/>
          </a:prstGeom>
        </p:spPr>
        <p:txBody>
          <a:bodyPr vert="vert270" wrap="square" lIns="0" tIns="1121" rIns="0" bIns="0" rtlCol="0">
            <a:spAutoFit/>
          </a:bodyPr>
          <a:lstStyle/>
          <a:p>
            <a:pPr marL="11206">
              <a:spcBef>
                <a:spcPts val="9"/>
              </a:spcBef>
            </a:pPr>
            <a:r>
              <a:rPr sz="1103" b="1" spc="-9" dirty="0">
                <a:latin typeface="Arial"/>
                <a:cs typeface="Arial"/>
              </a:rPr>
              <a:t>33,773</a:t>
            </a:r>
            <a:endParaRPr sz="1103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270233" y="5727030"/>
            <a:ext cx="156197" cy="466165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May-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818149" y="5737999"/>
            <a:ext cx="156197" cy="444313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Jun-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348393" y="5759730"/>
            <a:ext cx="156197" cy="400610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Jul-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896258" y="5727120"/>
            <a:ext cx="156197" cy="465604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Aug-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444174" y="5734334"/>
            <a:ext cx="156197" cy="451596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Sep-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974418" y="5745238"/>
            <a:ext cx="156197" cy="429746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Oct-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522282" y="5730695"/>
            <a:ext cx="156197" cy="458881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Nov-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052527" y="5734270"/>
            <a:ext cx="156197" cy="451596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Dec-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600443" y="5741572"/>
            <a:ext cx="156197" cy="437029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Jan-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148308" y="5737998"/>
            <a:ext cx="156197" cy="444313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Feb-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643209" y="5737935"/>
            <a:ext cx="156197" cy="444313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Mar-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191074" y="5741599"/>
            <a:ext cx="156197" cy="437029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Apr-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721318" y="5727030"/>
            <a:ext cx="156197" cy="466165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May-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66931" y="1119230"/>
            <a:ext cx="1706096" cy="201367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sz="1235" b="1" dirty="0">
                <a:latin typeface="Arial"/>
                <a:cs typeface="Arial"/>
              </a:rPr>
              <a:t>Year-Over-Year: -</a:t>
            </a:r>
            <a:r>
              <a:rPr sz="1235" b="1" spc="-9" dirty="0">
                <a:latin typeface="Arial"/>
                <a:cs typeface="Arial"/>
              </a:rPr>
              <a:t>4,730</a:t>
            </a:r>
            <a:endParaRPr sz="1235">
              <a:latin typeface="Arial"/>
              <a:cs typeface="Arial"/>
            </a:endParaRPr>
          </a:p>
        </p:txBody>
      </p:sp>
      <p:sp>
        <p:nvSpPr>
          <p:cNvPr id="44" name="object 44" descr="$PPTXTitle"/>
          <p:cNvSpPr txBox="1">
            <a:spLocks noGrp="1"/>
          </p:cNvSpPr>
          <p:nvPr>
            <p:ph type="title"/>
          </p:nvPr>
        </p:nvSpPr>
        <p:spPr>
          <a:xfrm>
            <a:off x="343712" y="361431"/>
            <a:ext cx="7261412" cy="382839"/>
          </a:xfrm>
          <a:prstGeom prst="rect">
            <a:avLst/>
          </a:prstGeom>
        </p:spPr>
        <p:txBody>
          <a:bodyPr vert="horz" wrap="square" lIns="0" tIns="135296" rIns="0" bIns="0" rtlCol="0">
            <a:spAutoFit/>
          </a:bodyPr>
          <a:lstStyle/>
          <a:p>
            <a:pPr marL="1111122">
              <a:spcBef>
                <a:spcPts val="88"/>
              </a:spcBef>
            </a:pPr>
            <a:r>
              <a:rPr sz="1600" b="1" dirty="0"/>
              <a:t>Monthly</a:t>
            </a:r>
            <a:r>
              <a:rPr sz="1600" b="1" spc="-44" dirty="0"/>
              <a:t> </a:t>
            </a:r>
            <a:r>
              <a:rPr sz="1600" b="1" dirty="0"/>
              <a:t>Initial</a:t>
            </a:r>
            <a:r>
              <a:rPr sz="1600" b="1" spc="-40" dirty="0"/>
              <a:t> </a:t>
            </a:r>
            <a:r>
              <a:rPr sz="1600" b="1" dirty="0"/>
              <a:t>Unemployment</a:t>
            </a:r>
            <a:r>
              <a:rPr sz="1600" b="1" spc="-40" dirty="0"/>
              <a:t> </a:t>
            </a:r>
            <a:r>
              <a:rPr sz="1600" b="1" spc="-9" dirty="0"/>
              <a:t>Claims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7AF56-54D4-A334-64FE-8AAC81272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114">
            <a:extLst>
              <a:ext uri="{FF2B5EF4-FFF2-40B4-BE49-F238E27FC236}">
                <a16:creationId xmlns:a16="http://schemas.microsoft.com/office/drawing/2014/main" id="{2BF3B456-C3A4-D82E-0C0D-6994B2D23B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52400" y="533400"/>
            <a:ext cx="8429445" cy="83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511175" indent="5207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auto" hangingPunct="1">
              <a:lnSpc>
                <a:spcPct val="65000"/>
              </a:lnSpc>
              <a:spcBef>
                <a:spcPct val="25000"/>
              </a:spcBef>
              <a:spcAft>
                <a:spcPts val="0"/>
              </a:spcAft>
              <a:defRPr/>
            </a:pPr>
            <a:r>
              <a:rPr lang="en-US" sz="24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Real Time Jobs in Demand</a:t>
            </a:r>
          </a:p>
          <a:p>
            <a:pPr algn="ctr" eaLnBrk="1" fontAlgn="auto" hangingPunct="1">
              <a:lnSpc>
                <a:spcPct val="65000"/>
              </a:lnSpc>
              <a:spcBef>
                <a:spcPct val="25000"/>
              </a:spcBef>
              <a:spcAft>
                <a:spcPts val="0"/>
              </a:spcAft>
              <a:defRPr/>
            </a:pPr>
            <a:r>
              <a:rPr lang="en-US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Top 10 Occupational Listings </a:t>
            </a:r>
          </a:p>
          <a:p>
            <a:pPr algn="ctr" eaLnBrk="1" fontAlgn="auto" hangingPunct="1">
              <a:lnSpc>
                <a:spcPct val="65000"/>
              </a:lnSpc>
              <a:spcBef>
                <a:spcPct val="2500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4466A4B-5227-DCAF-7B1F-2A7F79A065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425680"/>
              </p:ext>
            </p:extLst>
          </p:nvPr>
        </p:nvGraphicFramePr>
        <p:xfrm>
          <a:off x="1028700" y="1676400"/>
          <a:ext cx="7086600" cy="2865120"/>
        </p:xfrm>
        <a:graphic>
          <a:graphicData uri="http://schemas.openxmlformats.org/drawingml/2006/table">
            <a:tbl>
              <a:tblPr/>
              <a:tblGrid>
                <a:gridCol w="901700">
                  <a:extLst>
                    <a:ext uri="{9D8B030D-6E8A-4147-A177-3AD203B41FA5}">
                      <a16:colId xmlns:a16="http://schemas.microsoft.com/office/drawing/2014/main" val="383278537"/>
                    </a:ext>
                  </a:extLst>
                </a:gridCol>
                <a:gridCol w="3606800">
                  <a:extLst>
                    <a:ext uri="{9D8B030D-6E8A-4147-A177-3AD203B41FA5}">
                      <a16:colId xmlns:a16="http://schemas.microsoft.com/office/drawing/2014/main" val="274406928"/>
                    </a:ext>
                  </a:extLst>
                </a:gridCol>
                <a:gridCol w="1270000">
                  <a:extLst>
                    <a:ext uri="{9D8B030D-6E8A-4147-A177-3AD203B41FA5}">
                      <a16:colId xmlns:a16="http://schemas.microsoft.com/office/drawing/2014/main" val="1382139517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3356682691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1401069"/>
                  </a:ext>
                </a:extLst>
              </a:tr>
              <a:tr h="266700"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Occupation Demand and Employment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3689076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SOC CODE*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OCCUPATION TITLE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of Job Postings 2026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# Employed 2024</a:t>
                      </a:r>
                      <a:b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(BLS/OES)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53641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29-1141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Registered Nurses...................................................................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3,740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78,340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663813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15-1252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Software Developers..............................................................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3,575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54,920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486678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41-2031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Retail Salespersons.................................................................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2,651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104,660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808817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53-3032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Heavy and Tractor-Trailer Truck Drivers....................................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2,249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49,730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678831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41-1011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First-Line Supervisors of Retail Sales Workers............................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1,822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27,720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951292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43-4051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Customer Service Representatives...........................................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1,560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62,490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0801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11-1021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General and Operations Managers...........................................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1,499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63,940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725943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31-1120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Home Health Aides.................................................................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1,475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89,210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07166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11-9111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Medical and Health Services Managers.....................................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1,386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16,490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986031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41-4012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Sales Representatives, Wholesale and Manufacturing................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1,362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35,440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213227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*ONET-6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5300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2820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4B189-5FBB-D7FC-FE99-15312B793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114">
            <a:extLst>
              <a:ext uri="{FF2B5EF4-FFF2-40B4-BE49-F238E27FC236}">
                <a16:creationId xmlns:a16="http://schemas.microsoft.com/office/drawing/2014/main" id="{01C4A242-E6A8-8542-8232-BF13BF7DE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52400" y="533400"/>
            <a:ext cx="8429445" cy="83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511175" indent="5207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auto" hangingPunct="1">
              <a:lnSpc>
                <a:spcPct val="65000"/>
              </a:lnSpc>
              <a:spcBef>
                <a:spcPct val="25000"/>
              </a:spcBef>
              <a:spcAft>
                <a:spcPts val="0"/>
              </a:spcAft>
              <a:defRPr/>
            </a:pPr>
            <a:r>
              <a:rPr lang="en-US" sz="24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Real Time Jobs in Demand</a:t>
            </a:r>
          </a:p>
          <a:p>
            <a:pPr algn="ctr" eaLnBrk="1" fontAlgn="auto" hangingPunct="1">
              <a:lnSpc>
                <a:spcPct val="65000"/>
              </a:lnSpc>
              <a:spcBef>
                <a:spcPct val="25000"/>
              </a:spcBef>
              <a:spcAft>
                <a:spcPts val="0"/>
              </a:spcAft>
              <a:defRPr/>
            </a:pPr>
            <a:r>
              <a:rPr lang="en-US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Top 10 Locations </a:t>
            </a:r>
          </a:p>
          <a:p>
            <a:pPr algn="ctr" eaLnBrk="1" fontAlgn="auto" hangingPunct="1">
              <a:lnSpc>
                <a:spcPct val="65000"/>
              </a:lnSpc>
              <a:spcBef>
                <a:spcPct val="2500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5E17FD-CC31-48EF-EFB6-6E1963514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080" y="1969770"/>
            <a:ext cx="7101840" cy="2918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0056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6913B-D27D-1CFE-591A-BB67B6683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114">
            <a:extLst>
              <a:ext uri="{FF2B5EF4-FFF2-40B4-BE49-F238E27FC236}">
                <a16:creationId xmlns:a16="http://schemas.microsoft.com/office/drawing/2014/main" id="{E9BFD331-9879-9A3E-E8C5-8ACA331E4D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84560"/>
            <a:ext cx="7601712" cy="58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511175" indent="5207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indent="-1588" algn="ctr" eaLnBrk="1" fontAlgn="auto" hangingPunct="1">
              <a:lnSpc>
                <a:spcPct val="65000"/>
              </a:lnSpc>
              <a:spcBef>
                <a:spcPct val="25000"/>
              </a:spcBef>
              <a:spcAft>
                <a:spcPts val="0"/>
              </a:spcAft>
              <a:defRPr/>
            </a:pPr>
            <a:r>
              <a:rPr lang="en-US" sz="24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Real Time Jobs in Demand</a:t>
            </a:r>
          </a:p>
          <a:p>
            <a:pPr indent="-1588" algn="ctr" eaLnBrk="1" fontAlgn="auto" hangingPunct="1">
              <a:lnSpc>
                <a:spcPct val="65000"/>
              </a:lnSpc>
              <a:spcBef>
                <a:spcPct val="25000"/>
              </a:spcBef>
              <a:spcAft>
                <a:spcPts val="0"/>
              </a:spcAft>
              <a:defRPr/>
            </a:pPr>
            <a:r>
              <a:rPr lang="en-US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Top 10 Industries</a:t>
            </a:r>
          </a:p>
        </p:txBody>
      </p:sp>
      <p:sp>
        <p:nvSpPr>
          <p:cNvPr id="4099" name="TextBox 3">
            <a:extLst>
              <a:ext uri="{FF2B5EF4-FFF2-40B4-BE49-F238E27FC236}">
                <a16:creationId xmlns:a16="http://schemas.microsoft.com/office/drawing/2014/main" id="{EF2454B8-9453-4AA6-AD95-A122BFD74E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3475" y="6448425"/>
            <a:ext cx="362743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</a:rPr>
              <a:t>Source: Burning Glass Technologies, Labor Insight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F84F8D-5DBC-1DB1-AD29-49B8749655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080" y="2061210"/>
            <a:ext cx="7101840" cy="273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7911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514475" y="685800"/>
            <a:ext cx="6172200" cy="12192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400" b="1" dirty="0"/>
              <a:t>NJ Department of Labor  &amp; Workforce Development Offers Empowering </a:t>
            </a:r>
            <a:br>
              <a:rPr lang="en-US" sz="2400" b="1" dirty="0"/>
            </a:br>
            <a:r>
              <a:rPr lang="en-US" sz="2400" b="1" dirty="0"/>
              <a:t>Labor Market Information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>
          <a:xfrm>
            <a:off x="1219200" y="2133600"/>
            <a:ext cx="6819900" cy="4286250"/>
          </a:xfrm>
        </p:spPr>
        <p:txBody>
          <a:bodyPr rtlCol="0">
            <a:normAutofit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1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Population and Demographic Trends</a:t>
            </a:r>
          </a:p>
          <a:p>
            <a:pPr lvl="1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>
                <a:hlinkClick r:id="rId3"/>
              </a:rPr>
              <a:t>Census Data</a:t>
            </a:r>
            <a:endParaRPr lang="en-US" dirty="0"/>
          </a:p>
          <a:p>
            <a:pPr lvl="1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>
                <a:hlinkClick r:id="rId4"/>
              </a:rPr>
              <a:t>Population and Household Estimates</a:t>
            </a:r>
            <a:endParaRPr lang="en-US" dirty="0"/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1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Economic Data</a:t>
            </a:r>
          </a:p>
          <a:p>
            <a:pPr lvl="1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>
                <a:hlinkClick r:id="rId5"/>
              </a:rPr>
              <a:t>Labor Force Estimates</a:t>
            </a:r>
            <a:endParaRPr lang="en-US" dirty="0"/>
          </a:p>
          <a:p>
            <a:pPr lvl="1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>
                <a:hlinkClick r:id="rId5"/>
              </a:rPr>
              <a:t>Unemployment Rates</a:t>
            </a:r>
            <a:endParaRPr lang="en-US" dirty="0"/>
          </a:p>
          <a:p>
            <a:pPr lvl="1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>
                <a:hlinkClick r:id="rId6"/>
              </a:rPr>
              <a:t>Employment Data</a:t>
            </a:r>
            <a:endParaRPr lang="en-US" dirty="0"/>
          </a:p>
          <a:p>
            <a:pPr lvl="1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>
                <a:hlinkClick r:id="rId7"/>
              </a:rPr>
              <a:t>Industry and Occupational Employment Projections</a:t>
            </a:r>
            <a:endParaRPr lang="en-US" dirty="0"/>
          </a:p>
          <a:p>
            <a:pPr lvl="1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>
                <a:hlinkClick r:id="rId8"/>
              </a:rPr>
              <a:t>Population and Labor Force Projections</a:t>
            </a:r>
            <a:endParaRPr lang="en-US" dirty="0"/>
          </a:p>
          <a:p>
            <a:pPr lvl="1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>
                <a:hlinkClick r:id="rId9"/>
              </a:rPr>
              <a:t>Occupational Wage Rates</a:t>
            </a:r>
            <a:endParaRPr lang="en-US" dirty="0"/>
          </a:p>
          <a:p>
            <a:pPr lvl="1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>
                <a:hlinkClick r:id="rId10"/>
              </a:rPr>
              <a:t>Building Permits </a:t>
            </a:r>
            <a:endParaRPr lang="en-US" dirty="0"/>
          </a:p>
          <a:p>
            <a:pPr fontAlgn="auto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en-US" sz="21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 bwMode="auto">
          <a:xfrm>
            <a:off x="1600200" y="838200"/>
            <a:ext cx="6172200" cy="400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sz="2400" b="1" dirty="0"/>
              <a:t>NJLWD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7543800" cy="3657600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en-US" sz="2200" b="1" i="1" dirty="0"/>
              <a:t>Labor Market Information</a:t>
            </a:r>
          </a:p>
          <a:p>
            <a:pPr marL="0" indent="0" algn="ctr">
              <a:buNone/>
              <a:defRPr/>
            </a:pPr>
            <a:r>
              <a:rPr lang="en-US" sz="2100" b="1" u="sng" dirty="0">
                <a:hlinkClick r:id="rId2"/>
              </a:rPr>
              <a:t>https://www.nj.gov/labor/labormarketinformation/</a:t>
            </a:r>
            <a:endParaRPr lang="en-US" sz="2100" b="1" u="sng" dirty="0"/>
          </a:p>
          <a:p>
            <a:pPr marL="0" indent="0" algn="ctr">
              <a:buNone/>
              <a:defRPr/>
            </a:pPr>
            <a:endParaRPr lang="en-US" b="1" dirty="0"/>
          </a:p>
        </p:txBody>
      </p:sp>
      <p:pic>
        <p:nvPicPr>
          <p:cNvPr id="20484" name="Picture 4" descr="KS1379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2895600"/>
            <a:ext cx="1943100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8832" y="1835114"/>
            <a:ext cx="270622" cy="3910853"/>
          </a:xfrm>
          <a:custGeom>
            <a:avLst/>
            <a:gdLst/>
            <a:ahLst/>
            <a:cxnLst/>
            <a:rect l="l" t="t" r="r" b="b"/>
            <a:pathLst>
              <a:path w="306705" h="4432300">
                <a:moveTo>
                  <a:pt x="306260" y="4431698"/>
                </a:moveTo>
                <a:lnTo>
                  <a:pt x="0" y="4431698"/>
                </a:lnTo>
                <a:lnTo>
                  <a:pt x="0" y="0"/>
                </a:lnTo>
                <a:lnTo>
                  <a:pt x="306260" y="0"/>
                </a:lnTo>
                <a:lnTo>
                  <a:pt x="306260" y="4431698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07309" y="2381318"/>
            <a:ext cx="270622" cy="3364566"/>
          </a:xfrm>
          <a:custGeom>
            <a:avLst/>
            <a:gdLst/>
            <a:ahLst/>
            <a:cxnLst/>
            <a:rect l="l" t="t" r="r" b="b"/>
            <a:pathLst>
              <a:path w="306705" h="3813175">
                <a:moveTo>
                  <a:pt x="306260" y="3812668"/>
                </a:moveTo>
                <a:lnTo>
                  <a:pt x="0" y="3812668"/>
                </a:lnTo>
                <a:lnTo>
                  <a:pt x="0" y="0"/>
                </a:lnTo>
                <a:lnTo>
                  <a:pt x="306260" y="0"/>
                </a:lnTo>
                <a:lnTo>
                  <a:pt x="306260" y="3812668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47821" y="2466351"/>
            <a:ext cx="270622" cy="3279401"/>
          </a:xfrm>
          <a:custGeom>
            <a:avLst/>
            <a:gdLst/>
            <a:ahLst/>
            <a:cxnLst/>
            <a:rect l="l" t="t" r="r" b="b"/>
            <a:pathLst>
              <a:path w="306705" h="3716654">
                <a:moveTo>
                  <a:pt x="306260" y="3716296"/>
                </a:moveTo>
                <a:lnTo>
                  <a:pt x="0" y="3716296"/>
                </a:lnTo>
                <a:lnTo>
                  <a:pt x="0" y="0"/>
                </a:lnTo>
                <a:lnTo>
                  <a:pt x="306260" y="0"/>
                </a:lnTo>
                <a:lnTo>
                  <a:pt x="306260" y="3716296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06364" y="2811094"/>
            <a:ext cx="270622" cy="2934820"/>
          </a:xfrm>
          <a:custGeom>
            <a:avLst/>
            <a:gdLst/>
            <a:ahLst/>
            <a:cxnLst/>
            <a:rect l="l" t="t" r="r" b="b"/>
            <a:pathLst>
              <a:path w="306704" h="3326129">
                <a:moveTo>
                  <a:pt x="306260" y="3325588"/>
                </a:moveTo>
                <a:lnTo>
                  <a:pt x="0" y="3325588"/>
                </a:lnTo>
                <a:lnTo>
                  <a:pt x="0" y="0"/>
                </a:lnTo>
                <a:lnTo>
                  <a:pt x="306260" y="0"/>
                </a:lnTo>
                <a:lnTo>
                  <a:pt x="306260" y="3325588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64905" y="2618550"/>
            <a:ext cx="270622" cy="3127001"/>
          </a:xfrm>
          <a:custGeom>
            <a:avLst/>
            <a:gdLst/>
            <a:ahLst/>
            <a:cxnLst/>
            <a:rect l="l" t="t" r="r" b="b"/>
            <a:pathLst>
              <a:path w="306704" h="3543934">
                <a:moveTo>
                  <a:pt x="306260" y="3543805"/>
                </a:moveTo>
                <a:lnTo>
                  <a:pt x="0" y="3543805"/>
                </a:lnTo>
                <a:lnTo>
                  <a:pt x="0" y="0"/>
                </a:lnTo>
                <a:lnTo>
                  <a:pt x="306260" y="0"/>
                </a:lnTo>
                <a:lnTo>
                  <a:pt x="306260" y="3543805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905418" y="2636474"/>
            <a:ext cx="270622" cy="3109072"/>
          </a:xfrm>
          <a:custGeom>
            <a:avLst/>
            <a:gdLst/>
            <a:ahLst/>
            <a:cxnLst/>
            <a:rect l="l" t="t" r="r" b="b"/>
            <a:pathLst>
              <a:path w="306704" h="3523615">
                <a:moveTo>
                  <a:pt x="306260" y="3523491"/>
                </a:moveTo>
                <a:lnTo>
                  <a:pt x="0" y="3523491"/>
                </a:lnTo>
                <a:lnTo>
                  <a:pt x="0" y="0"/>
                </a:lnTo>
                <a:lnTo>
                  <a:pt x="306260" y="0"/>
                </a:lnTo>
                <a:lnTo>
                  <a:pt x="306260" y="3523491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463895" y="2560382"/>
            <a:ext cx="270622" cy="3185272"/>
          </a:xfrm>
          <a:custGeom>
            <a:avLst/>
            <a:gdLst/>
            <a:ahLst/>
            <a:cxnLst/>
            <a:rect l="l" t="t" r="r" b="b"/>
            <a:pathLst>
              <a:path w="306704" h="3609975">
                <a:moveTo>
                  <a:pt x="306260" y="3609728"/>
                </a:moveTo>
                <a:lnTo>
                  <a:pt x="0" y="3609728"/>
                </a:lnTo>
                <a:lnTo>
                  <a:pt x="0" y="0"/>
                </a:lnTo>
                <a:lnTo>
                  <a:pt x="306260" y="0"/>
                </a:lnTo>
                <a:lnTo>
                  <a:pt x="306260" y="3609728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04407" y="2318652"/>
            <a:ext cx="270622" cy="3427319"/>
          </a:xfrm>
          <a:custGeom>
            <a:avLst/>
            <a:gdLst/>
            <a:ahLst/>
            <a:cxnLst/>
            <a:rect l="l" t="t" r="r" b="b"/>
            <a:pathLst>
              <a:path w="306704" h="3884295">
                <a:moveTo>
                  <a:pt x="306260" y="3883689"/>
                </a:moveTo>
                <a:lnTo>
                  <a:pt x="0" y="3883689"/>
                </a:lnTo>
                <a:lnTo>
                  <a:pt x="0" y="0"/>
                </a:lnTo>
                <a:lnTo>
                  <a:pt x="306260" y="0"/>
                </a:lnTo>
                <a:lnTo>
                  <a:pt x="306260" y="3883689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562950" y="2161918"/>
            <a:ext cx="270622" cy="3583641"/>
          </a:xfrm>
          <a:custGeom>
            <a:avLst/>
            <a:gdLst/>
            <a:ahLst/>
            <a:cxnLst/>
            <a:rect l="l" t="t" r="r" b="b"/>
            <a:pathLst>
              <a:path w="306704" h="4061459">
                <a:moveTo>
                  <a:pt x="306260" y="4061320"/>
                </a:moveTo>
                <a:lnTo>
                  <a:pt x="0" y="4061320"/>
                </a:lnTo>
                <a:lnTo>
                  <a:pt x="0" y="0"/>
                </a:lnTo>
                <a:lnTo>
                  <a:pt x="306260" y="0"/>
                </a:lnTo>
                <a:lnTo>
                  <a:pt x="306260" y="4061320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121492" y="2529069"/>
            <a:ext cx="270622" cy="3216649"/>
          </a:xfrm>
          <a:custGeom>
            <a:avLst/>
            <a:gdLst/>
            <a:ahLst/>
            <a:cxnLst/>
            <a:rect l="l" t="t" r="r" b="b"/>
            <a:pathLst>
              <a:path w="306704" h="3645534">
                <a:moveTo>
                  <a:pt x="306260" y="3645216"/>
                </a:moveTo>
                <a:lnTo>
                  <a:pt x="0" y="3645216"/>
                </a:lnTo>
                <a:lnTo>
                  <a:pt x="0" y="0"/>
                </a:lnTo>
                <a:lnTo>
                  <a:pt x="306260" y="0"/>
                </a:lnTo>
                <a:lnTo>
                  <a:pt x="306260" y="3645216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625943" y="2390260"/>
            <a:ext cx="270622" cy="3355601"/>
          </a:xfrm>
          <a:custGeom>
            <a:avLst/>
            <a:gdLst/>
            <a:ahLst/>
            <a:cxnLst/>
            <a:rect l="l" t="t" r="r" b="b"/>
            <a:pathLst>
              <a:path w="306704" h="3803015">
                <a:moveTo>
                  <a:pt x="306260" y="3802533"/>
                </a:moveTo>
                <a:lnTo>
                  <a:pt x="0" y="3802533"/>
                </a:lnTo>
                <a:lnTo>
                  <a:pt x="0" y="0"/>
                </a:lnTo>
                <a:lnTo>
                  <a:pt x="306260" y="0"/>
                </a:lnTo>
                <a:lnTo>
                  <a:pt x="306260" y="3802533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184486" y="2072398"/>
            <a:ext cx="270622" cy="3673288"/>
          </a:xfrm>
          <a:custGeom>
            <a:avLst/>
            <a:gdLst/>
            <a:ahLst/>
            <a:cxnLst/>
            <a:rect l="l" t="t" r="r" b="b"/>
            <a:pathLst>
              <a:path w="306704" h="4163059">
                <a:moveTo>
                  <a:pt x="306260" y="4162776"/>
                </a:moveTo>
                <a:lnTo>
                  <a:pt x="0" y="4162776"/>
                </a:lnTo>
                <a:lnTo>
                  <a:pt x="0" y="0"/>
                </a:lnTo>
                <a:lnTo>
                  <a:pt x="306260" y="0"/>
                </a:lnTo>
                <a:lnTo>
                  <a:pt x="306260" y="4162776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806481" y="1973923"/>
            <a:ext cx="7531474" cy="3778624"/>
            <a:chOff x="761612" y="2237113"/>
            <a:chExt cx="8535670" cy="4282440"/>
          </a:xfrm>
        </p:grpSpPr>
        <p:sp>
          <p:nvSpPr>
            <p:cNvPr id="15" name="object 15"/>
            <p:cNvSpPr/>
            <p:nvPr/>
          </p:nvSpPr>
          <p:spPr>
            <a:xfrm>
              <a:off x="8602583" y="2237113"/>
              <a:ext cx="306705" cy="4274820"/>
            </a:xfrm>
            <a:custGeom>
              <a:avLst/>
              <a:gdLst/>
              <a:ahLst/>
              <a:cxnLst/>
              <a:rect l="l" t="t" r="r" b="b"/>
              <a:pathLst>
                <a:path w="306704" h="4274820">
                  <a:moveTo>
                    <a:pt x="306260" y="4274381"/>
                  </a:moveTo>
                  <a:lnTo>
                    <a:pt x="0" y="4274381"/>
                  </a:lnTo>
                  <a:lnTo>
                    <a:pt x="0" y="0"/>
                  </a:lnTo>
                  <a:lnTo>
                    <a:pt x="306260" y="0"/>
                  </a:lnTo>
                  <a:lnTo>
                    <a:pt x="306260" y="4274381"/>
                  </a:lnTo>
                  <a:close/>
                </a:path>
              </a:pathLst>
            </a:custGeom>
            <a:solidFill>
              <a:srgbClr val="5B9A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61612" y="6511495"/>
              <a:ext cx="8535670" cy="0"/>
            </a:xfrm>
            <a:custGeom>
              <a:avLst/>
              <a:gdLst/>
              <a:ahLst/>
              <a:cxnLst/>
              <a:rect l="l" t="t" r="r" b="b"/>
              <a:pathLst>
                <a:path w="8535670">
                  <a:moveTo>
                    <a:pt x="0" y="0"/>
                  </a:moveTo>
                  <a:lnTo>
                    <a:pt x="8535229" y="0"/>
                  </a:lnTo>
                </a:path>
              </a:pathLst>
            </a:custGeom>
            <a:ln w="158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207719" y="1184103"/>
            <a:ext cx="156197" cy="604557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4,391,300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44" name="object 44"/>
          <p:cNvSpPr txBox="1">
            <a:spLocks noGrp="1"/>
          </p:cNvSpPr>
          <p:nvPr>
            <p:ph type="sldNum" sz="quarter" idx="7"/>
          </p:nvPr>
        </p:nvSpPr>
        <p:spPr>
          <a:xfrm>
            <a:off x="4946129" y="7338938"/>
            <a:ext cx="166370" cy="1670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/>
            <a:fld id="{81D60167-4931-47E6-BA6A-407CBD079E47}" type="slidenum">
              <a:rPr lang="en-US" spc="-25" smtClean="0"/>
              <a:pPr marL="12700"/>
              <a:t>2</a:t>
            </a:fld>
            <a:endParaRPr spc="-22" dirty="0"/>
          </a:p>
        </p:txBody>
      </p:sp>
      <p:sp>
        <p:nvSpPr>
          <p:cNvPr id="18" name="object 18"/>
          <p:cNvSpPr txBox="1"/>
          <p:nvPr/>
        </p:nvSpPr>
        <p:spPr>
          <a:xfrm>
            <a:off x="1766207" y="1730310"/>
            <a:ext cx="156197" cy="604557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4,379,100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306717" y="1815395"/>
            <a:ext cx="156197" cy="604557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4,377,200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865256" y="2160075"/>
            <a:ext cx="156197" cy="604557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4,369,500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423795" y="1967587"/>
            <a:ext cx="156197" cy="604557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4,373,800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964305" y="1985513"/>
            <a:ext cx="156197" cy="604557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4,373,400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522793" y="1909366"/>
            <a:ext cx="156197" cy="604557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4,375,100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063303" y="1667646"/>
            <a:ext cx="156197" cy="604557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4,380,500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621842" y="1510959"/>
            <a:ext cx="156197" cy="604557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4,384,000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180382" y="1878059"/>
            <a:ext cx="156197" cy="604557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4,375,800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684834" y="1739247"/>
            <a:ext cx="156197" cy="604557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4,378,900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243373" y="1421380"/>
            <a:ext cx="156197" cy="604557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4,386,000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783883" y="1322915"/>
            <a:ext cx="156197" cy="604557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4,388,200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207719" y="5798683"/>
            <a:ext cx="156197" cy="466165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May-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766207" y="5809651"/>
            <a:ext cx="156197" cy="444313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Jun-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306717" y="5831382"/>
            <a:ext cx="156197" cy="400610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Jul-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865256" y="5798774"/>
            <a:ext cx="156197" cy="465604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Aug-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423795" y="5805987"/>
            <a:ext cx="156197" cy="451596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Sep-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964305" y="5816890"/>
            <a:ext cx="156197" cy="429746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Oct-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522793" y="5802348"/>
            <a:ext cx="156197" cy="458881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Nov-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063303" y="5805923"/>
            <a:ext cx="156197" cy="451596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Dec-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621842" y="5813226"/>
            <a:ext cx="156197" cy="437029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Jan-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180382" y="5809651"/>
            <a:ext cx="156197" cy="444313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Feb-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684834" y="5809587"/>
            <a:ext cx="156197" cy="444313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Mar-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243373" y="5813252"/>
            <a:ext cx="156197" cy="437029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Apr-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783883" y="5798683"/>
            <a:ext cx="156197" cy="466165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May-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765178" y="547538"/>
            <a:ext cx="3613897" cy="264171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632" b="1" dirty="0">
                <a:latin typeface="Arial"/>
                <a:cs typeface="Arial"/>
              </a:rPr>
              <a:t>Monthly</a:t>
            </a:r>
            <a:r>
              <a:rPr sz="1632" b="1" spc="31" dirty="0">
                <a:latin typeface="Arial"/>
                <a:cs typeface="Arial"/>
              </a:rPr>
              <a:t> </a:t>
            </a:r>
            <a:r>
              <a:rPr sz="1632" b="1" dirty="0">
                <a:latin typeface="Arial"/>
                <a:cs typeface="Arial"/>
              </a:rPr>
              <a:t>Total</a:t>
            </a:r>
            <a:r>
              <a:rPr sz="1632" b="1" spc="35" dirty="0">
                <a:latin typeface="Arial"/>
                <a:cs typeface="Arial"/>
              </a:rPr>
              <a:t> </a:t>
            </a:r>
            <a:r>
              <a:rPr sz="1632" b="1" dirty="0">
                <a:latin typeface="Arial"/>
                <a:cs typeface="Arial"/>
              </a:rPr>
              <a:t>Nonfarm</a:t>
            </a:r>
            <a:r>
              <a:rPr sz="1632" b="1" spc="31" dirty="0">
                <a:latin typeface="Arial"/>
                <a:cs typeface="Arial"/>
              </a:rPr>
              <a:t> </a:t>
            </a:r>
            <a:r>
              <a:rPr sz="1632" b="1" spc="-9" dirty="0">
                <a:latin typeface="Arial"/>
                <a:cs typeface="Arial"/>
              </a:rPr>
              <a:t>Employment</a:t>
            </a:r>
            <a:endParaRPr sz="1632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8832" y="1896355"/>
            <a:ext cx="270622" cy="1547532"/>
          </a:xfrm>
          <a:custGeom>
            <a:avLst/>
            <a:gdLst/>
            <a:ahLst/>
            <a:cxnLst/>
            <a:rect l="l" t="t" r="r" b="b"/>
            <a:pathLst>
              <a:path w="306705" h="1753870">
                <a:moveTo>
                  <a:pt x="306260" y="1753840"/>
                </a:moveTo>
                <a:lnTo>
                  <a:pt x="0" y="1753840"/>
                </a:lnTo>
                <a:lnTo>
                  <a:pt x="0" y="0"/>
                </a:lnTo>
                <a:lnTo>
                  <a:pt x="306260" y="0"/>
                </a:lnTo>
                <a:lnTo>
                  <a:pt x="306260" y="1753840"/>
                </a:lnTo>
                <a:close/>
              </a:path>
            </a:pathLst>
          </a:custGeom>
          <a:solidFill>
            <a:srgbClr val="A66A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07309" y="3443861"/>
            <a:ext cx="270622" cy="1714500"/>
          </a:xfrm>
          <a:custGeom>
            <a:avLst/>
            <a:gdLst/>
            <a:ahLst/>
            <a:cxnLst/>
            <a:rect l="l" t="t" r="r" b="b"/>
            <a:pathLst>
              <a:path w="306705" h="1943100">
                <a:moveTo>
                  <a:pt x="306260" y="1943000"/>
                </a:moveTo>
                <a:lnTo>
                  <a:pt x="0" y="1943000"/>
                </a:lnTo>
                <a:lnTo>
                  <a:pt x="0" y="0"/>
                </a:lnTo>
                <a:lnTo>
                  <a:pt x="306260" y="0"/>
                </a:lnTo>
                <a:lnTo>
                  <a:pt x="306260" y="1943000"/>
                </a:lnTo>
                <a:close/>
              </a:path>
            </a:pathLst>
          </a:custGeom>
          <a:solidFill>
            <a:srgbClr val="6C42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47821" y="3443860"/>
            <a:ext cx="270622" cy="136712"/>
          </a:xfrm>
          <a:custGeom>
            <a:avLst/>
            <a:gdLst/>
            <a:ahLst/>
            <a:cxnLst/>
            <a:rect l="l" t="t" r="r" b="b"/>
            <a:pathLst>
              <a:path w="306705" h="154939">
                <a:moveTo>
                  <a:pt x="306260" y="154768"/>
                </a:moveTo>
                <a:lnTo>
                  <a:pt x="0" y="154768"/>
                </a:lnTo>
                <a:lnTo>
                  <a:pt x="0" y="0"/>
                </a:lnTo>
                <a:lnTo>
                  <a:pt x="306260" y="0"/>
                </a:lnTo>
                <a:lnTo>
                  <a:pt x="306260" y="154768"/>
                </a:lnTo>
                <a:close/>
              </a:path>
            </a:pathLst>
          </a:custGeom>
          <a:solidFill>
            <a:srgbClr val="6C42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06364" y="3443861"/>
            <a:ext cx="270622" cy="333935"/>
          </a:xfrm>
          <a:custGeom>
            <a:avLst/>
            <a:gdLst/>
            <a:ahLst/>
            <a:cxnLst/>
            <a:rect l="l" t="t" r="r" b="b"/>
            <a:pathLst>
              <a:path w="306704" h="378460">
                <a:moveTo>
                  <a:pt x="306260" y="378304"/>
                </a:moveTo>
                <a:lnTo>
                  <a:pt x="0" y="378304"/>
                </a:lnTo>
                <a:lnTo>
                  <a:pt x="0" y="0"/>
                </a:lnTo>
                <a:lnTo>
                  <a:pt x="306260" y="0"/>
                </a:lnTo>
                <a:lnTo>
                  <a:pt x="306260" y="378304"/>
                </a:lnTo>
                <a:close/>
              </a:path>
            </a:pathLst>
          </a:custGeom>
          <a:solidFill>
            <a:srgbClr val="6C42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64905" y="3443861"/>
            <a:ext cx="270622" cy="30816"/>
          </a:xfrm>
          <a:custGeom>
            <a:avLst/>
            <a:gdLst/>
            <a:ahLst/>
            <a:cxnLst/>
            <a:rect l="l" t="t" r="r" b="b"/>
            <a:pathLst>
              <a:path w="306704" h="34925">
                <a:moveTo>
                  <a:pt x="306260" y="34376"/>
                </a:moveTo>
                <a:lnTo>
                  <a:pt x="0" y="34376"/>
                </a:lnTo>
                <a:lnTo>
                  <a:pt x="0" y="0"/>
                </a:lnTo>
                <a:lnTo>
                  <a:pt x="306260" y="0"/>
                </a:lnTo>
                <a:lnTo>
                  <a:pt x="306260" y="34376"/>
                </a:lnTo>
                <a:close/>
              </a:path>
            </a:pathLst>
          </a:custGeom>
          <a:solidFill>
            <a:srgbClr val="6C42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905418" y="3094897"/>
            <a:ext cx="270622" cy="349063"/>
          </a:xfrm>
          <a:custGeom>
            <a:avLst/>
            <a:gdLst/>
            <a:ahLst/>
            <a:cxnLst/>
            <a:rect l="l" t="t" r="r" b="b"/>
            <a:pathLst>
              <a:path w="306704" h="395604">
                <a:moveTo>
                  <a:pt x="306260" y="395493"/>
                </a:moveTo>
                <a:lnTo>
                  <a:pt x="0" y="395493"/>
                </a:lnTo>
                <a:lnTo>
                  <a:pt x="0" y="0"/>
                </a:lnTo>
                <a:lnTo>
                  <a:pt x="306260" y="0"/>
                </a:lnTo>
                <a:lnTo>
                  <a:pt x="306260" y="395493"/>
                </a:lnTo>
                <a:close/>
              </a:path>
            </a:pathLst>
          </a:custGeom>
          <a:solidFill>
            <a:srgbClr val="A66A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463895" y="3307300"/>
            <a:ext cx="270622" cy="136712"/>
          </a:xfrm>
          <a:custGeom>
            <a:avLst/>
            <a:gdLst/>
            <a:ahLst/>
            <a:cxnLst/>
            <a:rect l="l" t="t" r="r" b="b"/>
            <a:pathLst>
              <a:path w="306704" h="154939">
                <a:moveTo>
                  <a:pt x="306260" y="154768"/>
                </a:moveTo>
                <a:lnTo>
                  <a:pt x="0" y="154768"/>
                </a:lnTo>
                <a:lnTo>
                  <a:pt x="0" y="0"/>
                </a:lnTo>
                <a:lnTo>
                  <a:pt x="306260" y="0"/>
                </a:lnTo>
                <a:lnTo>
                  <a:pt x="306260" y="154768"/>
                </a:lnTo>
                <a:close/>
              </a:path>
            </a:pathLst>
          </a:custGeom>
          <a:solidFill>
            <a:srgbClr val="A66A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04407" y="2624577"/>
            <a:ext cx="270622" cy="819710"/>
          </a:xfrm>
          <a:custGeom>
            <a:avLst/>
            <a:gdLst/>
            <a:ahLst/>
            <a:cxnLst/>
            <a:rect l="l" t="t" r="r" b="b"/>
            <a:pathLst>
              <a:path w="306704" h="929004">
                <a:moveTo>
                  <a:pt x="306260" y="928522"/>
                </a:moveTo>
                <a:lnTo>
                  <a:pt x="0" y="928522"/>
                </a:lnTo>
                <a:lnTo>
                  <a:pt x="0" y="0"/>
                </a:lnTo>
                <a:lnTo>
                  <a:pt x="306260" y="0"/>
                </a:lnTo>
                <a:lnTo>
                  <a:pt x="306260" y="928522"/>
                </a:lnTo>
                <a:close/>
              </a:path>
            </a:pathLst>
          </a:custGeom>
          <a:solidFill>
            <a:srgbClr val="A66A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562950" y="2928043"/>
            <a:ext cx="270622" cy="516031"/>
          </a:xfrm>
          <a:custGeom>
            <a:avLst/>
            <a:gdLst/>
            <a:ahLst/>
            <a:cxnLst/>
            <a:rect l="l" t="t" r="r" b="b"/>
            <a:pathLst>
              <a:path w="306704" h="584835">
                <a:moveTo>
                  <a:pt x="306260" y="584593"/>
                </a:moveTo>
                <a:lnTo>
                  <a:pt x="0" y="584593"/>
                </a:lnTo>
                <a:lnTo>
                  <a:pt x="0" y="0"/>
                </a:lnTo>
                <a:lnTo>
                  <a:pt x="306260" y="0"/>
                </a:lnTo>
                <a:lnTo>
                  <a:pt x="306260" y="584593"/>
                </a:lnTo>
                <a:close/>
              </a:path>
            </a:pathLst>
          </a:custGeom>
          <a:solidFill>
            <a:srgbClr val="A66A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121493" y="3443913"/>
            <a:ext cx="270622" cy="1168213"/>
          </a:xfrm>
          <a:custGeom>
            <a:avLst/>
            <a:gdLst/>
            <a:ahLst/>
            <a:cxnLst/>
            <a:rect l="l" t="t" r="r" b="b"/>
            <a:pathLst>
              <a:path w="306704" h="1323975">
                <a:moveTo>
                  <a:pt x="306260" y="1323970"/>
                </a:moveTo>
                <a:lnTo>
                  <a:pt x="0" y="1323970"/>
                </a:lnTo>
                <a:lnTo>
                  <a:pt x="0" y="0"/>
                </a:lnTo>
                <a:lnTo>
                  <a:pt x="306260" y="0"/>
                </a:lnTo>
                <a:lnTo>
                  <a:pt x="306260" y="1323970"/>
                </a:lnTo>
                <a:close/>
              </a:path>
            </a:pathLst>
          </a:custGeom>
          <a:solidFill>
            <a:srgbClr val="6C42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625943" y="2973541"/>
            <a:ext cx="270622" cy="470647"/>
          </a:xfrm>
          <a:custGeom>
            <a:avLst/>
            <a:gdLst/>
            <a:ahLst/>
            <a:cxnLst/>
            <a:rect l="l" t="t" r="r" b="b"/>
            <a:pathLst>
              <a:path w="306704" h="533400">
                <a:moveTo>
                  <a:pt x="306260" y="533028"/>
                </a:moveTo>
                <a:lnTo>
                  <a:pt x="0" y="533028"/>
                </a:lnTo>
                <a:lnTo>
                  <a:pt x="0" y="0"/>
                </a:lnTo>
                <a:lnTo>
                  <a:pt x="306260" y="0"/>
                </a:lnTo>
                <a:lnTo>
                  <a:pt x="306260" y="533028"/>
                </a:lnTo>
                <a:close/>
              </a:path>
            </a:pathLst>
          </a:custGeom>
          <a:solidFill>
            <a:srgbClr val="A66A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184486" y="2533567"/>
            <a:ext cx="270622" cy="910478"/>
          </a:xfrm>
          <a:custGeom>
            <a:avLst/>
            <a:gdLst/>
            <a:ahLst/>
            <a:cxnLst/>
            <a:rect l="l" t="t" r="r" b="b"/>
            <a:pathLst>
              <a:path w="306704" h="1031875">
                <a:moveTo>
                  <a:pt x="306260" y="1031666"/>
                </a:moveTo>
                <a:lnTo>
                  <a:pt x="0" y="1031666"/>
                </a:lnTo>
                <a:lnTo>
                  <a:pt x="0" y="0"/>
                </a:lnTo>
                <a:lnTo>
                  <a:pt x="306260" y="0"/>
                </a:lnTo>
                <a:lnTo>
                  <a:pt x="306260" y="1031666"/>
                </a:lnTo>
                <a:close/>
              </a:path>
            </a:pathLst>
          </a:custGeom>
          <a:solidFill>
            <a:srgbClr val="A66AC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806481" y="3307300"/>
            <a:ext cx="7531474" cy="143996"/>
            <a:chOff x="761612" y="3748273"/>
            <a:chExt cx="8535670" cy="163195"/>
          </a:xfrm>
        </p:grpSpPr>
        <p:sp>
          <p:nvSpPr>
            <p:cNvPr id="15" name="object 15"/>
            <p:cNvSpPr/>
            <p:nvPr/>
          </p:nvSpPr>
          <p:spPr>
            <a:xfrm>
              <a:off x="8602583" y="3748273"/>
              <a:ext cx="306705" cy="154940"/>
            </a:xfrm>
            <a:custGeom>
              <a:avLst/>
              <a:gdLst/>
              <a:ahLst/>
              <a:cxnLst/>
              <a:rect l="l" t="t" r="r" b="b"/>
              <a:pathLst>
                <a:path w="306704" h="154939">
                  <a:moveTo>
                    <a:pt x="306260" y="154768"/>
                  </a:moveTo>
                  <a:lnTo>
                    <a:pt x="0" y="154768"/>
                  </a:lnTo>
                  <a:lnTo>
                    <a:pt x="0" y="0"/>
                  </a:lnTo>
                  <a:lnTo>
                    <a:pt x="306260" y="0"/>
                  </a:lnTo>
                  <a:lnTo>
                    <a:pt x="306260" y="154768"/>
                  </a:lnTo>
                  <a:close/>
                </a:path>
              </a:pathLst>
            </a:custGeom>
            <a:solidFill>
              <a:srgbClr val="A66A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61612" y="3903042"/>
              <a:ext cx="8535670" cy="0"/>
            </a:xfrm>
            <a:custGeom>
              <a:avLst/>
              <a:gdLst/>
              <a:ahLst/>
              <a:cxnLst/>
              <a:rect l="l" t="t" r="r" b="b"/>
              <a:pathLst>
                <a:path w="8535670">
                  <a:moveTo>
                    <a:pt x="0" y="0"/>
                  </a:moveTo>
                  <a:lnTo>
                    <a:pt x="8535229" y="0"/>
                  </a:lnTo>
                </a:path>
              </a:pathLst>
            </a:custGeom>
            <a:ln w="158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207719" y="1361307"/>
            <a:ext cx="156197" cy="498662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+10,200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44" name="object 44"/>
          <p:cNvSpPr txBox="1">
            <a:spLocks noGrp="1"/>
          </p:cNvSpPr>
          <p:nvPr>
            <p:ph type="sldNum" sz="quarter" idx="7"/>
          </p:nvPr>
        </p:nvSpPr>
        <p:spPr>
          <a:xfrm>
            <a:off x="4946129" y="7338938"/>
            <a:ext cx="166370" cy="1670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/>
            <a:fld id="{81D60167-4931-47E6-BA6A-407CBD079E47}" type="slidenum">
              <a:rPr lang="en-US" spc="-25" smtClean="0"/>
              <a:pPr marL="12700"/>
              <a:t>3</a:t>
            </a:fld>
            <a:endParaRPr spc="-22" dirty="0"/>
          </a:p>
        </p:txBody>
      </p:sp>
      <p:sp>
        <p:nvSpPr>
          <p:cNvPr id="18" name="object 18"/>
          <p:cNvSpPr txBox="1"/>
          <p:nvPr/>
        </p:nvSpPr>
        <p:spPr>
          <a:xfrm>
            <a:off x="1766145" y="5191402"/>
            <a:ext cx="156197" cy="466165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-</a:t>
            </a:r>
            <a:r>
              <a:rPr sz="1015" b="1" spc="-9" dirty="0">
                <a:latin typeface="Arial"/>
                <a:cs typeface="Arial"/>
              </a:rPr>
              <a:t>11,300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306656" y="3595318"/>
            <a:ext cx="156197" cy="284629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-</a:t>
            </a:r>
            <a:r>
              <a:rPr sz="1015" b="1" spc="-22" dirty="0">
                <a:latin typeface="Arial"/>
                <a:cs typeface="Arial"/>
              </a:rPr>
              <a:t>900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865212" y="3803461"/>
            <a:ext cx="156197" cy="393326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-</a:t>
            </a:r>
            <a:r>
              <a:rPr sz="1015" b="1" spc="-9" dirty="0">
                <a:latin typeface="Arial"/>
                <a:cs typeface="Arial"/>
              </a:rPr>
              <a:t>2,200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423767" y="3489024"/>
            <a:ext cx="156197" cy="284629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-</a:t>
            </a:r>
            <a:r>
              <a:rPr sz="1015" b="1" spc="-22" dirty="0">
                <a:latin typeface="Arial"/>
                <a:cs typeface="Arial"/>
              </a:rPr>
              <a:t>200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964280" y="2639726"/>
            <a:ext cx="156197" cy="426383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+2,300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522704" y="2972071"/>
            <a:ext cx="156197" cy="317126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18" dirty="0">
                <a:latin typeface="Arial"/>
                <a:cs typeface="Arial"/>
              </a:rPr>
              <a:t>+900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063217" y="2169446"/>
            <a:ext cx="156197" cy="426383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+5,400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621772" y="2472899"/>
            <a:ext cx="156197" cy="426383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+3,400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180327" y="4637990"/>
            <a:ext cx="156197" cy="393326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-</a:t>
            </a:r>
            <a:r>
              <a:rPr sz="1015" b="1" spc="-9" dirty="0">
                <a:latin typeface="Arial"/>
                <a:cs typeface="Arial"/>
              </a:rPr>
              <a:t>7,700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684753" y="2518397"/>
            <a:ext cx="156197" cy="426383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+3,100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243308" y="2078449"/>
            <a:ext cx="156197" cy="426383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+6,000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783821" y="2972202"/>
            <a:ext cx="156197" cy="317126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18" dirty="0">
                <a:latin typeface="Arial"/>
                <a:cs typeface="Arial"/>
              </a:rPr>
              <a:t>+900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207719" y="5798683"/>
            <a:ext cx="156197" cy="466165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May-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766145" y="5809599"/>
            <a:ext cx="156197" cy="444313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Jun-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306656" y="5831303"/>
            <a:ext cx="156197" cy="400610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Jul-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865212" y="5798745"/>
            <a:ext cx="156197" cy="465604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Aug-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423767" y="5805917"/>
            <a:ext cx="156197" cy="451596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Sep-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964280" y="5816768"/>
            <a:ext cx="156197" cy="429746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Oct-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522704" y="5802233"/>
            <a:ext cx="156197" cy="458881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Nov-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063217" y="5805854"/>
            <a:ext cx="156197" cy="451596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Dec-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621772" y="5813218"/>
            <a:ext cx="156197" cy="437029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Jan-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180327" y="5809599"/>
            <a:ext cx="156197" cy="444313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Feb-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684753" y="5809535"/>
            <a:ext cx="156197" cy="444313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Mar-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243308" y="5813215"/>
            <a:ext cx="156197" cy="437029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Apr-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783821" y="5798683"/>
            <a:ext cx="156197" cy="466165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May-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358020" y="547537"/>
            <a:ext cx="4428004" cy="264171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632" b="1" dirty="0">
                <a:latin typeface="Arial"/>
                <a:cs typeface="Arial"/>
              </a:rPr>
              <a:t>Monthly</a:t>
            </a:r>
            <a:r>
              <a:rPr sz="1632" b="1" spc="66" dirty="0">
                <a:latin typeface="Arial"/>
                <a:cs typeface="Arial"/>
              </a:rPr>
              <a:t> </a:t>
            </a:r>
            <a:r>
              <a:rPr sz="1632" b="1" dirty="0">
                <a:latin typeface="Arial"/>
                <a:cs typeface="Arial"/>
              </a:rPr>
              <a:t>Private</a:t>
            </a:r>
            <a:r>
              <a:rPr sz="1632" b="1" spc="66" dirty="0">
                <a:latin typeface="Arial"/>
                <a:cs typeface="Arial"/>
              </a:rPr>
              <a:t> </a:t>
            </a:r>
            <a:r>
              <a:rPr sz="1632" b="1" dirty="0">
                <a:latin typeface="Arial"/>
                <a:cs typeface="Arial"/>
              </a:rPr>
              <a:t>Sector</a:t>
            </a:r>
            <a:r>
              <a:rPr sz="1632" b="1" spc="66" dirty="0">
                <a:latin typeface="Arial"/>
                <a:cs typeface="Arial"/>
              </a:rPr>
              <a:t> </a:t>
            </a:r>
            <a:r>
              <a:rPr sz="1632" b="1" dirty="0">
                <a:latin typeface="Arial"/>
                <a:cs typeface="Arial"/>
              </a:rPr>
              <a:t>Employment</a:t>
            </a:r>
            <a:r>
              <a:rPr sz="1632" b="1" spc="66" dirty="0">
                <a:latin typeface="Arial"/>
                <a:cs typeface="Arial"/>
              </a:rPr>
              <a:t> </a:t>
            </a:r>
            <a:r>
              <a:rPr sz="1632" b="1" spc="-9" dirty="0">
                <a:latin typeface="Arial"/>
                <a:cs typeface="Arial"/>
              </a:rPr>
              <a:t>Change</a:t>
            </a:r>
            <a:endParaRPr sz="1632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24872" y="1510769"/>
            <a:ext cx="3788709" cy="259976"/>
          </a:xfrm>
          <a:custGeom>
            <a:avLst/>
            <a:gdLst/>
            <a:ahLst/>
            <a:cxnLst/>
            <a:rect l="l" t="t" r="r" b="b"/>
            <a:pathLst>
              <a:path w="4293870" h="294639">
                <a:moveTo>
                  <a:pt x="4293783" y="294378"/>
                </a:moveTo>
                <a:lnTo>
                  <a:pt x="0" y="294378"/>
                </a:lnTo>
                <a:lnTo>
                  <a:pt x="0" y="0"/>
                </a:lnTo>
                <a:lnTo>
                  <a:pt x="4293783" y="0"/>
                </a:lnTo>
                <a:lnTo>
                  <a:pt x="4293783" y="294378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24872" y="1943644"/>
            <a:ext cx="1642222" cy="259976"/>
          </a:xfrm>
          <a:custGeom>
            <a:avLst/>
            <a:gdLst/>
            <a:ahLst/>
            <a:cxnLst/>
            <a:rect l="l" t="t" r="r" b="b"/>
            <a:pathLst>
              <a:path w="1861185" h="294639">
                <a:moveTo>
                  <a:pt x="1860650" y="294378"/>
                </a:moveTo>
                <a:lnTo>
                  <a:pt x="0" y="294378"/>
                </a:lnTo>
                <a:lnTo>
                  <a:pt x="0" y="0"/>
                </a:lnTo>
                <a:lnTo>
                  <a:pt x="1860650" y="0"/>
                </a:lnTo>
                <a:lnTo>
                  <a:pt x="1860650" y="294378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24872" y="2376571"/>
            <a:ext cx="758078" cy="259976"/>
          </a:xfrm>
          <a:custGeom>
            <a:avLst/>
            <a:gdLst/>
            <a:ahLst/>
            <a:cxnLst/>
            <a:rect l="l" t="t" r="r" b="b"/>
            <a:pathLst>
              <a:path w="859154" h="294639">
                <a:moveTo>
                  <a:pt x="858753" y="294378"/>
                </a:moveTo>
                <a:lnTo>
                  <a:pt x="0" y="294378"/>
                </a:lnTo>
                <a:lnTo>
                  <a:pt x="0" y="0"/>
                </a:lnTo>
                <a:lnTo>
                  <a:pt x="858753" y="0"/>
                </a:lnTo>
                <a:lnTo>
                  <a:pt x="858753" y="294378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624872" y="2809498"/>
            <a:ext cx="252693" cy="259976"/>
          </a:xfrm>
          <a:custGeom>
            <a:avLst/>
            <a:gdLst/>
            <a:ahLst/>
            <a:cxnLst/>
            <a:rect l="l" t="t" r="r" b="b"/>
            <a:pathLst>
              <a:path w="286385" h="294639">
                <a:moveTo>
                  <a:pt x="286226" y="294378"/>
                </a:moveTo>
                <a:lnTo>
                  <a:pt x="0" y="294378"/>
                </a:lnTo>
                <a:lnTo>
                  <a:pt x="0" y="0"/>
                </a:lnTo>
                <a:lnTo>
                  <a:pt x="286226" y="0"/>
                </a:lnTo>
                <a:lnTo>
                  <a:pt x="286226" y="294378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72306" y="3675366"/>
            <a:ext cx="252693" cy="259976"/>
          </a:xfrm>
          <a:custGeom>
            <a:avLst/>
            <a:gdLst/>
            <a:ahLst/>
            <a:cxnLst/>
            <a:rect l="l" t="t" r="r" b="b"/>
            <a:pathLst>
              <a:path w="286385" h="294639">
                <a:moveTo>
                  <a:pt x="286226" y="294378"/>
                </a:moveTo>
                <a:lnTo>
                  <a:pt x="0" y="294378"/>
                </a:lnTo>
                <a:lnTo>
                  <a:pt x="0" y="0"/>
                </a:lnTo>
                <a:lnTo>
                  <a:pt x="286226" y="0"/>
                </a:lnTo>
                <a:lnTo>
                  <a:pt x="286226" y="294378"/>
                </a:lnTo>
                <a:close/>
              </a:path>
            </a:pathLst>
          </a:custGeom>
          <a:solidFill>
            <a:srgbClr val="366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246004" y="4108242"/>
            <a:ext cx="379319" cy="259976"/>
          </a:xfrm>
          <a:custGeom>
            <a:avLst/>
            <a:gdLst/>
            <a:ahLst/>
            <a:cxnLst/>
            <a:rect l="l" t="t" r="r" b="b"/>
            <a:pathLst>
              <a:path w="429895" h="294639">
                <a:moveTo>
                  <a:pt x="429384" y="294378"/>
                </a:moveTo>
                <a:lnTo>
                  <a:pt x="0" y="294378"/>
                </a:lnTo>
                <a:lnTo>
                  <a:pt x="0" y="0"/>
                </a:lnTo>
                <a:lnTo>
                  <a:pt x="429384" y="0"/>
                </a:lnTo>
                <a:lnTo>
                  <a:pt x="429384" y="294378"/>
                </a:lnTo>
                <a:close/>
              </a:path>
            </a:pathLst>
          </a:custGeom>
          <a:solidFill>
            <a:srgbClr val="366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119701" y="4541182"/>
            <a:ext cx="505385" cy="259976"/>
          </a:xfrm>
          <a:custGeom>
            <a:avLst/>
            <a:gdLst/>
            <a:ahLst/>
            <a:cxnLst/>
            <a:rect l="l" t="t" r="r" b="b"/>
            <a:pathLst>
              <a:path w="572770" h="294639">
                <a:moveTo>
                  <a:pt x="572527" y="294378"/>
                </a:moveTo>
                <a:lnTo>
                  <a:pt x="0" y="294378"/>
                </a:lnTo>
                <a:lnTo>
                  <a:pt x="0" y="0"/>
                </a:lnTo>
                <a:lnTo>
                  <a:pt x="572527" y="0"/>
                </a:lnTo>
                <a:lnTo>
                  <a:pt x="572527" y="294378"/>
                </a:lnTo>
                <a:close/>
              </a:path>
            </a:pathLst>
          </a:custGeom>
          <a:solidFill>
            <a:srgbClr val="366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993451" y="4974109"/>
            <a:ext cx="631451" cy="259976"/>
          </a:xfrm>
          <a:custGeom>
            <a:avLst/>
            <a:gdLst/>
            <a:ahLst/>
            <a:cxnLst/>
            <a:rect l="l" t="t" r="r" b="b"/>
            <a:pathLst>
              <a:path w="715645" h="294639">
                <a:moveTo>
                  <a:pt x="715610" y="294378"/>
                </a:moveTo>
                <a:lnTo>
                  <a:pt x="0" y="294378"/>
                </a:lnTo>
                <a:lnTo>
                  <a:pt x="0" y="0"/>
                </a:lnTo>
                <a:lnTo>
                  <a:pt x="715610" y="0"/>
                </a:lnTo>
                <a:lnTo>
                  <a:pt x="715610" y="294378"/>
                </a:lnTo>
                <a:close/>
              </a:path>
            </a:pathLst>
          </a:custGeom>
          <a:solidFill>
            <a:srgbClr val="366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878132" y="1380838"/>
            <a:ext cx="7388037" cy="4596093"/>
            <a:chOff x="842815" y="1564949"/>
            <a:chExt cx="8373109" cy="5208905"/>
          </a:xfrm>
        </p:grpSpPr>
        <p:sp>
          <p:nvSpPr>
            <p:cNvPr id="11" name="object 11"/>
            <p:cNvSpPr/>
            <p:nvPr/>
          </p:nvSpPr>
          <p:spPr>
            <a:xfrm>
              <a:off x="1808896" y="6127974"/>
              <a:ext cx="2146935" cy="294640"/>
            </a:xfrm>
            <a:custGeom>
              <a:avLst/>
              <a:gdLst/>
              <a:ahLst/>
              <a:cxnLst/>
              <a:rect l="l" t="t" r="r" b="b"/>
              <a:pathLst>
                <a:path w="2146935" h="294639">
                  <a:moveTo>
                    <a:pt x="2146891" y="294378"/>
                  </a:moveTo>
                  <a:lnTo>
                    <a:pt x="0" y="294378"/>
                  </a:lnTo>
                  <a:lnTo>
                    <a:pt x="0" y="0"/>
                  </a:lnTo>
                  <a:lnTo>
                    <a:pt x="2146891" y="0"/>
                  </a:lnTo>
                  <a:lnTo>
                    <a:pt x="2146891" y="294378"/>
                  </a:lnTo>
                  <a:close/>
                </a:path>
              </a:pathLst>
            </a:custGeom>
            <a:solidFill>
              <a:srgbClr val="3660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955788" y="1564949"/>
              <a:ext cx="0" cy="5201285"/>
            </a:xfrm>
            <a:custGeom>
              <a:avLst/>
              <a:gdLst/>
              <a:ahLst/>
              <a:cxnLst/>
              <a:rect l="l" t="t" r="r" b="b"/>
              <a:pathLst>
                <a:path h="5201284">
                  <a:moveTo>
                    <a:pt x="0" y="5200873"/>
                  </a:moveTo>
                  <a:lnTo>
                    <a:pt x="0" y="0"/>
                  </a:lnTo>
                </a:path>
              </a:pathLst>
            </a:custGeom>
            <a:ln w="158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42815" y="6765822"/>
              <a:ext cx="8373109" cy="0"/>
            </a:xfrm>
            <a:custGeom>
              <a:avLst/>
              <a:gdLst/>
              <a:ahLst/>
              <a:cxnLst/>
              <a:rect l="l" t="t" r="r" b="b"/>
              <a:pathLst>
                <a:path w="8373109">
                  <a:moveTo>
                    <a:pt x="0" y="0"/>
                  </a:moveTo>
                  <a:lnTo>
                    <a:pt x="8372822" y="0"/>
                  </a:lnTo>
                </a:path>
              </a:pathLst>
            </a:custGeom>
            <a:ln w="158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439725" y="1552007"/>
            <a:ext cx="397249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9" dirty="0">
                <a:latin typeface="Arial"/>
                <a:cs typeface="Arial"/>
              </a:rPr>
              <a:t>+0.7%</a:t>
            </a:r>
            <a:endParaRPr sz="1015">
              <a:latin typeface="Arial"/>
              <a:cs typeface="Arial"/>
            </a:endParaRPr>
          </a:p>
        </p:txBody>
      </p:sp>
      <p:sp>
        <p:nvSpPr>
          <p:cNvPr id="41" name="object 41"/>
          <p:cNvSpPr txBox="1">
            <a:spLocks noGrp="1"/>
          </p:cNvSpPr>
          <p:nvPr>
            <p:ph type="sldNum" sz="quarter" idx="7"/>
          </p:nvPr>
        </p:nvSpPr>
        <p:spPr>
          <a:xfrm>
            <a:off x="4946129" y="7338938"/>
            <a:ext cx="166370" cy="1670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/>
            <a:fld id="{81D60167-4931-47E6-BA6A-407CBD079E47}" type="slidenum">
              <a:rPr lang="en-US" spc="-25" smtClean="0"/>
              <a:pPr marL="12700"/>
              <a:t>4</a:t>
            </a:fld>
            <a:endParaRPr spc="-22" dirty="0"/>
          </a:p>
        </p:txBody>
      </p:sp>
      <p:sp>
        <p:nvSpPr>
          <p:cNvPr id="15" name="object 15"/>
          <p:cNvSpPr txBox="1"/>
          <p:nvPr/>
        </p:nvSpPr>
        <p:spPr>
          <a:xfrm>
            <a:off x="5292853" y="1984938"/>
            <a:ext cx="397249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9" dirty="0">
                <a:latin typeface="Arial"/>
                <a:cs typeface="Arial"/>
              </a:rPr>
              <a:t>+0.2%</a:t>
            </a:r>
            <a:endParaRPr sz="1015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408823" y="2417818"/>
            <a:ext cx="397249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9" dirty="0">
                <a:latin typeface="Arial"/>
                <a:cs typeface="Arial"/>
              </a:rPr>
              <a:t>+0.4%</a:t>
            </a:r>
            <a:endParaRPr sz="1015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903656" y="2850749"/>
            <a:ext cx="397249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9" dirty="0">
                <a:latin typeface="Arial"/>
                <a:cs typeface="Arial"/>
              </a:rPr>
              <a:t>+0.0%</a:t>
            </a:r>
            <a:endParaRPr sz="1015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985406" y="3716611"/>
            <a:ext cx="364191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dirty="0">
                <a:latin typeface="Arial"/>
                <a:cs typeface="Arial"/>
              </a:rPr>
              <a:t>-</a:t>
            </a:r>
            <a:r>
              <a:rPr sz="1015" b="1" spc="-18" dirty="0">
                <a:latin typeface="Arial"/>
                <a:cs typeface="Arial"/>
              </a:rPr>
              <a:t>0.1%</a:t>
            </a:r>
            <a:endParaRPr sz="1015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859102" y="4149542"/>
            <a:ext cx="364191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dirty="0">
                <a:latin typeface="Arial"/>
                <a:cs typeface="Arial"/>
              </a:rPr>
              <a:t>-</a:t>
            </a:r>
            <a:r>
              <a:rPr sz="1015" b="1" spc="-18" dirty="0">
                <a:latin typeface="Arial"/>
                <a:cs typeface="Arial"/>
              </a:rPr>
              <a:t>0.2%</a:t>
            </a:r>
            <a:endParaRPr sz="1015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732797" y="4582422"/>
            <a:ext cx="364191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dirty="0">
                <a:latin typeface="Arial"/>
                <a:cs typeface="Arial"/>
              </a:rPr>
              <a:t>-</a:t>
            </a:r>
            <a:r>
              <a:rPr sz="1015" b="1" spc="-18" dirty="0">
                <a:latin typeface="Arial"/>
                <a:cs typeface="Arial"/>
              </a:rPr>
              <a:t>0.0%</a:t>
            </a:r>
            <a:endParaRPr sz="1015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606543" y="5015353"/>
            <a:ext cx="364191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dirty="0">
                <a:latin typeface="Arial"/>
                <a:cs typeface="Arial"/>
              </a:rPr>
              <a:t>-</a:t>
            </a:r>
            <a:r>
              <a:rPr sz="1015" b="1" spc="-18" dirty="0">
                <a:latin typeface="Arial"/>
                <a:cs typeface="Arial"/>
              </a:rPr>
              <a:t>0.2%</a:t>
            </a:r>
            <a:endParaRPr sz="1015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43651" y="5448284"/>
            <a:ext cx="364191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dirty="0">
                <a:latin typeface="Arial"/>
                <a:cs typeface="Arial"/>
              </a:rPr>
              <a:t>-</a:t>
            </a:r>
            <a:r>
              <a:rPr sz="1015" b="1" spc="-18" dirty="0">
                <a:latin typeface="Arial"/>
                <a:cs typeface="Arial"/>
              </a:rPr>
              <a:t>0.2%</a:t>
            </a:r>
            <a:endParaRPr sz="1015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138775" y="1552007"/>
            <a:ext cx="1461247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dirty="0">
                <a:latin typeface="Arial"/>
                <a:cs typeface="Arial"/>
              </a:rPr>
              <a:t>Leisure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and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spc="-9" dirty="0">
                <a:latin typeface="Arial"/>
                <a:cs typeface="Arial"/>
              </a:rPr>
              <a:t>Hospitality</a:t>
            </a:r>
            <a:endParaRPr sz="1015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807224" y="1984938"/>
            <a:ext cx="792816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9" dirty="0">
                <a:latin typeface="Arial"/>
                <a:cs typeface="Arial"/>
              </a:rPr>
              <a:t>Government</a:t>
            </a:r>
            <a:endParaRPr sz="1015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763862" y="2417818"/>
            <a:ext cx="835958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9" dirty="0">
                <a:latin typeface="Arial"/>
                <a:cs typeface="Arial"/>
              </a:rPr>
              <a:t>Construction</a:t>
            </a:r>
            <a:endParaRPr sz="1015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189798" y="2725267"/>
            <a:ext cx="1410260" cy="395561"/>
          </a:xfrm>
          <a:prstGeom prst="rect">
            <a:avLst/>
          </a:prstGeom>
        </p:spPr>
        <p:txBody>
          <a:bodyPr vert="horz" wrap="square" lIns="0" tIns="44263" rIns="0" bIns="0" rtlCol="0">
            <a:spAutoFit/>
          </a:bodyPr>
          <a:lstStyle/>
          <a:p>
            <a:pPr marR="4483" algn="r">
              <a:spcBef>
                <a:spcPts val="349"/>
              </a:spcBef>
            </a:pPr>
            <a:r>
              <a:rPr sz="1015" b="1" dirty="0">
                <a:latin typeface="Arial"/>
                <a:cs typeface="Arial"/>
              </a:rPr>
              <a:t>Trade,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spc="-9" dirty="0">
                <a:latin typeface="Arial"/>
                <a:cs typeface="Arial"/>
              </a:rPr>
              <a:t>Transportation,</a:t>
            </a:r>
            <a:endParaRPr sz="1015">
              <a:latin typeface="Arial"/>
              <a:cs typeface="Arial"/>
            </a:endParaRPr>
          </a:p>
          <a:p>
            <a:pPr marR="4483" algn="r">
              <a:spcBef>
                <a:spcPts val="265"/>
              </a:spcBef>
            </a:pPr>
            <a:r>
              <a:rPr sz="1015" b="1" dirty="0">
                <a:latin typeface="Arial"/>
                <a:cs typeface="Arial"/>
              </a:rPr>
              <a:t>and</a:t>
            </a:r>
            <a:r>
              <a:rPr sz="1015" b="1" spc="18" dirty="0">
                <a:latin typeface="Arial"/>
                <a:cs typeface="Arial"/>
              </a:rPr>
              <a:t> </a:t>
            </a:r>
            <a:r>
              <a:rPr sz="1015" b="1" spc="-9" dirty="0">
                <a:latin typeface="Arial"/>
                <a:cs typeface="Arial"/>
              </a:rPr>
              <a:t>Utilities</a:t>
            </a:r>
            <a:endParaRPr sz="1015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285820" y="3283680"/>
            <a:ext cx="1106021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dirty="0">
                <a:latin typeface="Arial"/>
                <a:cs typeface="Arial"/>
              </a:rPr>
              <a:t>0.0%</a:t>
            </a:r>
            <a:r>
              <a:rPr sz="1015" b="1" spc="265" dirty="0">
                <a:latin typeface="Arial"/>
                <a:cs typeface="Arial"/>
              </a:rPr>
              <a:t> </a:t>
            </a:r>
            <a:r>
              <a:rPr sz="1015" b="1" spc="-9" dirty="0">
                <a:latin typeface="Arial"/>
                <a:cs typeface="Arial"/>
              </a:rPr>
              <a:t>Information</a:t>
            </a:r>
            <a:endParaRPr sz="1015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649986" y="3716611"/>
            <a:ext cx="1206874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dirty="0">
                <a:latin typeface="Arial"/>
                <a:cs typeface="Arial"/>
              </a:rPr>
              <a:t>Financial</a:t>
            </a:r>
            <a:r>
              <a:rPr sz="1015" b="1" spc="40" dirty="0">
                <a:latin typeface="Arial"/>
                <a:cs typeface="Arial"/>
              </a:rPr>
              <a:t> </a:t>
            </a:r>
            <a:r>
              <a:rPr sz="1015" b="1" spc="-9" dirty="0">
                <a:latin typeface="Arial"/>
                <a:cs typeface="Arial"/>
              </a:rPr>
              <a:t>Activities</a:t>
            </a:r>
            <a:endParaRPr sz="1015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649986" y="4149542"/>
            <a:ext cx="945776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dirty="0">
                <a:latin typeface="Arial"/>
                <a:cs typeface="Arial"/>
              </a:rPr>
              <a:t>Other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spc="-9" dirty="0">
                <a:latin typeface="Arial"/>
                <a:cs typeface="Arial"/>
              </a:rPr>
              <a:t>Services</a:t>
            </a:r>
            <a:endParaRPr sz="1015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649986" y="4456888"/>
            <a:ext cx="1395693" cy="373863"/>
          </a:xfrm>
          <a:prstGeom prst="rect">
            <a:avLst/>
          </a:prstGeom>
        </p:spPr>
        <p:txBody>
          <a:bodyPr vert="horz" wrap="square" lIns="0" tIns="10646" rIns="0" bIns="0" rtlCol="0">
            <a:spAutoFit/>
          </a:bodyPr>
          <a:lstStyle/>
          <a:p>
            <a:pPr marL="11206" marR="4483">
              <a:lnSpc>
                <a:spcPct val="121800"/>
              </a:lnSpc>
              <a:spcBef>
                <a:spcPts val="84"/>
              </a:spcBef>
            </a:pPr>
            <a:r>
              <a:rPr sz="1015" b="1" dirty="0">
                <a:latin typeface="Arial"/>
                <a:cs typeface="Arial"/>
              </a:rPr>
              <a:t>Private</a:t>
            </a:r>
            <a:r>
              <a:rPr sz="1015" b="1" spc="40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Education</a:t>
            </a:r>
            <a:r>
              <a:rPr sz="1015" b="1" spc="40" dirty="0">
                <a:latin typeface="Arial"/>
                <a:cs typeface="Arial"/>
              </a:rPr>
              <a:t> </a:t>
            </a:r>
            <a:r>
              <a:rPr sz="1015" b="1" spc="-22" dirty="0">
                <a:latin typeface="Arial"/>
                <a:cs typeface="Arial"/>
              </a:rPr>
              <a:t>and </a:t>
            </a:r>
            <a:r>
              <a:rPr sz="1015" b="1" dirty="0">
                <a:latin typeface="Arial"/>
                <a:cs typeface="Arial"/>
              </a:rPr>
              <a:t>Health</a:t>
            </a:r>
            <a:r>
              <a:rPr sz="1015" b="1" spc="31" dirty="0">
                <a:latin typeface="Arial"/>
                <a:cs typeface="Arial"/>
              </a:rPr>
              <a:t> </a:t>
            </a:r>
            <a:r>
              <a:rPr sz="1015" b="1" spc="-9" dirty="0">
                <a:latin typeface="Arial"/>
                <a:cs typeface="Arial"/>
              </a:rPr>
              <a:t>Services</a:t>
            </a:r>
            <a:endParaRPr sz="1015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649986" y="5015353"/>
            <a:ext cx="923365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9" dirty="0">
                <a:latin typeface="Arial"/>
                <a:cs typeface="Arial"/>
              </a:rPr>
              <a:t>Manufacturing</a:t>
            </a:r>
            <a:endParaRPr sz="1015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649987" y="5322801"/>
            <a:ext cx="1693769" cy="373863"/>
          </a:xfrm>
          <a:prstGeom prst="rect">
            <a:avLst/>
          </a:prstGeom>
        </p:spPr>
        <p:txBody>
          <a:bodyPr vert="horz" wrap="square" lIns="0" tIns="10646" rIns="0" bIns="0" rtlCol="0">
            <a:spAutoFit/>
          </a:bodyPr>
          <a:lstStyle/>
          <a:p>
            <a:pPr marL="11206" marR="4483">
              <a:lnSpc>
                <a:spcPct val="121700"/>
              </a:lnSpc>
              <a:spcBef>
                <a:spcPts val="84"/>
              </a:spcBef>
            </a:pPr>
            <a:r>
              <a:rPr sz="1015" b="1" dirty="0">
                <a:latin typeface="Arial"/>
                <a:cs typeface="Arial"/>
              </a:rPr>
              <a:t>Professional</a:t>
            </a:r>
            <a:r>
              <a:rPr sz="1015" b="1" spc="35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and</a:t>
            </a:r>
            <a:r>
              <a:rPr sz="1015" b="1" spc="40" dirty="0">
                <a:latin typeface="Arial"/>
                <a:cs typeface="Arial"/>
              </a:rPr>
              <a:t> </a:t>
            </a:r>
            <a:r>
              <a:rPr sz="1015" b="1" spc="-9" dirty="0">
                <a:latin typeface="Arial"/>
                <a:cs typeface="Arial"/>
              </a:rPr>
              <a:t>Business Services</a:t>
            </a:r>
            <a:endParaRPr sz="1015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02580" y="6019311"/>
            <a:ext cx="393326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dirty="0">
                <a:latin typeface="Arial"/>
                <a:cs typeface="Arial"/>
              </a:rPr>
              <a:t>-</a:t>
            </a:r>
            <a:r>
              <a:rPr sz="1015" b="1" spc="-9" dirty="0">
                <a:latin typeface="Arial"/>
                <a:cs typeface="Arial"/>
              </a:rPr>
              <a:t>2,000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165404" y="6019311"/>
            <a:ext cx="393326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dirty="0">
                <a:latin typeface="Arial"/>
                <a:cs typeface="Arial"/>
              </a:rPr>
              <a:t>-</a:t>
            </a:r>
            <a:r>
              <a:rPr sz="1015" b="1" spc="-9" dirty="0">
                <a:latin typeface="Arial"/>
                <a:cs typeface="Arial"/>
              </a:rPr>
              <a:t>1,000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577296" y="6019311"/>
            <a:ext cx="95250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44" dirty="0">
                <a:latin typeface="Arial"/>
                <a:cs typeface="Arial"/>
              </a:rPr>
              <a:t>0</a:t>
            </a:r>
            <a:endParaRPr sz="1015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712993" y="6019311"/>
            <a:ext cx="349624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9" dirty="0">
                <a:latin typeface="Arial"/>
                <a:cs typeface="Arial"/>
              </a:rPr>
              <a:t>1,000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975807" y="6019311"/>
            <a:ext cx="349624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9" dirty="0">
                <a:latin typeface="Arial"/>
                <a:cs typeface="Arial"/>
              </a:rPr>
              <a:t>2,000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238759" y="6019311"/>
            <a:ext cx="349624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9" dirty="0">
                <a:latin typeface="Arial"/>
                <a:cs typeface="Arial"/>
              </a:rPr>
              <a:t>3,000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66932" y="1095022"/>
            <a:ext cx="2882713" cy="201367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sz="1235" b="1" dirty="0">
                <a:latin typeface="Arial"/>
                <a:cs typeface="Arial"/>
              </a:rPr>
              <a:t>Total Nonfarm Change: +2,200 </a:t>
            </a:r>
            <a:r>
              <a:rPr sz="1235" b="1" spc="-9" dirty="0">
                <a:latin typeface="Arial"/>
                <a:cs typeface="Arial"/>
              </a:rPr>
              <a:t>(+0.1%)</a:t>
            </a:r>
            <a:endParaRPr sz="1235">
              <a:latin typeface="Arial"/>
              <a:cs typeface="Arial"/>
            </a:endParaRPr>
          </a:p>
        </p:txBody>
      </p:sp>
      <p:sp>
        <p:nvSpPr>
          <p:cNvPr id="40" name="object 40" descr="$PPTXTitle"/>
          <p:cNvSpPr txBox="1">
            <a:spLocks noGrp="1"/>
          </p:cNvSpPr>
          <p:nvPr>
            <p:ph type="title"/>
          </p:nvPr>
        </p:nvSpPr>
        <p:spPr>
          <a:xfrm>
            <a:off x="717126" y="290630"/>
            <a:ext cx="7261412" cy="397002"/>
          </a:xfrm>
          <a:prstGeom prst="rect">
            <a:avLst/>
          </a:prstGeom>
        </p:spPr>
        <p:txBody>
          <a:bodyPr vert="horz" wrap="square" lIns="0" tIns="144433" rIns="0" bIns="0" rtlCol="0">
            <a:spAutoFit/>
          </a:bodyPr>
          <a:lstStyle/>
          <a:p>
            <a:pPr marL="135038">
              <a:spcBef>
                <a:spcPts val="101"/>
              </a:spcBef>
            </a:pPr>
            <a:r>
              <a:rPr sz="1632" b="1" dirty="0"/>
              <a:t>Month-Over-Month</a:t>
            </a:r>
            <a:r>
              <a:rPr sz="1632" b="1" spc="53" dirty="0"/>
              <a:t> </a:t>
            </a:r>
            <a:r>
              <a:rPr sz="1632" b="1" dirty="0"/>
              <a:t>Employment</a:t>
            </a:r>
            <a:r>
              <a:rPr sz="1632" b="1" spc="53" dirty="0"/>
              <a:t> </a:t>
            </a:r>
            <a:r>
              <a:rPr sz="1632" b="1" dirty="0"/>
              <a:t>Change:</a:t>
            </a:r>
            <a:r>
              <a:rPr sz="1632" b="1" spc="57" dirty="0"/>
              <a:t> </a:t>
            </a:r>
            <a:r>
              <a:rPr sz="1632" b="1" dirty="0"/>
              <a:t>Apr</a:t>
            </a:r>
            <a:r>
              <a:rPr sz="1632" b="1" spc="53" dirty="0"/>
              <a:t> </a:t>
            </a:r>
            <a:r>
              <a:rPr sz="1632" b="1" dirty="0"/>
              <a:t>2026</a:t>
            </a:r>
            <a:r>
              <a:rPr sz="1632" b="1" spc="53" dirty="0"/>
              <a:t> </a:t>
            </a:r>
            <a:r>
              <a:rPr sz="1632" b="1" dirty="0"/>
              <a:t>-</a:t>
            </a:r>
            <a:r>
              <a:rPr sz="1632" b="1" spc="57" dirty="0"/>
              <a:t> </a:t>
            </a:r>
            <a:r>
              <a:rPr sz="1632" b="1" dirty="0"/>
              <a:t>May</a:t>
            </a:r>
            <a:r>
              <a:rPr sz="1632" b="1" spc="53" dirty="0"/>
              <a:t> </a:t>
            </a:r>
            <a:r>
              <a:rPr sz="1632" b="1" spc="-18" dirty="0"/>
              <a:t>2026</a:t>
            </a:r>
            <a:endParaRPr sz="1632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49680" y="1515815"/>
            <a:ext cx="4564156" cy="270062"/>
          </a:xfrm>
          <a:custGeom>
            <a:avLst/>
            <a:gdLst/>
            <a:ahLst/>
            <a:cxnLst/>
            <a:rect l="l" t="t" r="r" b="b"/>
            <a:pathLst>
              <a:path w="5172709" h="306069">
                <a:moveTo>
                  <a:pt x="5172333" y="305951"/>
                </a:moveTo>
                <a:lnTo>
                  <a:pt x="0" y="305951"/>
                </a:lnTo>
                <a:lnTo>
                  <a:pt x="0" y="0"/>
                </a:lnTo>
                <a:lnTo>
                  <a:pt x="5172333" y="0"/>
                </a:lnTo>
                <a:lnTo>
                  <a:pt x="5172333" y="305951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762236" y="1965700"/>
            <a:ext cx="87966" cy="270062"/>
          </a:xfrm>
          <a:custGeom>
            <a:avLst/>
            <a:gdLst/>
            <a:ahLst/>
            <a:cxnLst/>
            <a:rect l="l" t="t" r="r" b="b"/>
            <a:pathLst>
              <a:path w="99694" h="306069">
                <a:moveTo>
                  <a:pt x="99103" y="305951"/>
                </a:moveTo>
                <a:lnTo>
                  <a:pt x="0" y="305951"/>
                </a:lnTo>
                <a:lnTo>
                  <a:pt x="0" y="0"/>
                </a:lnTo>
                <a:lnTo>
                  <a:pt x="99103" y="0"/>
                </a:lnTo>
                <a:lnTo>
                  <a:pt x="99103" y="305951"/>
                </a:lnTo>
                <a:close/>
              </a:path>
            </a:pathLst>
          </a:custGeom>
          <a:solidFill>
            <a:srgbClr val="366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657337" y="2415598"/>
            <a:ext cx="192741" cy="270062"/>
          </a:xfrm>
          <a:custGeom>
            <a:avLst/>
            <a:gdLst/>
            <a:ahLst/>
            <a:cxnLst/>
            <a:rect l="l" t="t" r="r" b="b"/>
            <a:pathLst>
              <a:path w="218439" h="306069">
                <a:moveTo>
                  <a:pt x="217989" y="305951"/>
                </a:moveTo>
                <a:lnTo>
                  <a:pt x="0" y="305951"/>
                </a:lnTo>
                <a:lnTo>
                  <a:pt x="0" y="0"/>
                </a:lnTo>
                <a:lnTo>
                  <a:pt x="217989" y="0"/>
                </a:lnTo>
                <a:lnTo>
                  <a:pt x="217989" y="305951"/>
                </a:lnTo>
                <a:close/>
              </a:path>
            </a:pathLst>
          </a:custGeom>
          <a:solidFill>
            <a:srgbClr val="366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69893" y="2865483"/>
            <a:ext cx="280147" cy="270062"/>
          </a:xfrm>
          <a:custGeom>
            <a:avLst/>
            <a:gdLst/>
            <a:ahLst/>
            <a:cxnLst/>
            <a:rect l="l" t="t" r="r" b="b"/>
            <a:pathLst>
              <a:path w="317500" h="306070">
                <a:moveTo>
                  <a:pt x="317077" y="305951"/>
                </a:moveTo>
                <a:lnTo>
                  <a:pt x="0" y="305951"/>
                </a:lnTo>
                <a:lnTo>
                  <a:pt x="0" y="0"/>
                </a:lnTo>
                <a:lnTo>
                  <a:pt x="317077" y="0"/>
                </a:lnTo>
                <a:lnTo>
                  <a:pt x="317077" y="305951"/>
                </a:lnTo>
                <a:close/>
              </a:path>
            </a:pathLst>
          </a:custGeom>
          <a:solidFill>
            <a:srgbClr val="366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395016" y="3315419"/>
            <a:ext cx="454959" cy="270062"/>
          </a:xfrm>
          <a:custGeom>
            <a:avLst/>
            <a:gdLst/>
            <a:ahLst/>
            <a:cxnLst/>
            <a:rect l="l" t="t" r="r" b="b"/>
            <a:pathLst>
              <a:path w="515619" h="306070">
                <a:moveTo>
                  <a:pt x="515269" y="305951"/>
                </a:moveTo>
                <a:lnTo>
                  <a:pt x="0" y="305951"/>
                </a:lnTo>
                <a:lnTo>
                  <a:pt x="0" y="0"/>
                </a:lnTo>
                <a:lnTo>
                  <a:pt x="515269" y="0"/>
                </a:lnTo>
                <a:lnTo>
                  <a:pt x="515269" y="305951"/>
                </a:lnTo>
                <a:close/>
              </a:path>
            </a:pathLst>
          </a:custGeom>
          <a:solidFill>
            <a:srgbClr val="366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360029" y="3765303"/>
            <a:ext cx="489697" cy="270062"/>
          </a:xfrm>
          <a:custGeom>
            <a:avLst/>
            <a:gdLst/>
            <a:ahLst/>
            <a:cxnLst/>
            <a:rect l="l" t="t" r="r" b="b"/>
            <a:pathLst>
              <a:path w="554989" h="306070">
                <a:moveTo>
                  <a:pt x="554863" y="305951"/>
                </a:moveTo>
                <a:lnTo>
                  <a:pt x="0" y="305951"/>
                </a:lnTo>
                <a:lnTo>
                  <a:pt x="0" y="0"/>
                </a:lnTo>
                <a:lnTo>
                  <a:pt x="554863" y="0"/>
                </a:lnTo>
                <a:lnTo>
                  <a:pt x="554863" y="305951"/>
                </a:lnTo>
                <a:close/>
              </a:path>
            </a:pathLst>
          </a:custGeom>
          <a:solidFill>
            <a:srgbClr val="366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185205" y="4215189"/>
            <a:ext cx="664509" cy="270062"/>
          </a:xfrm>
          <a:custGeom>
            <a:avLst/>
            <a:gdLst/>
            <a:ahLst/>
            <a:cxnLst/>
            <a:rect l="l" t="t" r="r" b="b"/>
            <a:pathLst>
              <a:path w="753110" h="306070">
                <a:moveTo>
                  <a:pt x="753056" y="305951"/>
                </a:moveTo>
                <a:lnTo>
                  <a:pt x="0" y="305951"/>
                </a:lnTo>
                <a:lnTo>
                  <a:pt x="0" y="0"/>
                </a:lnTo>
                <a:lnTo>
                  <a:pt x="753056" y="0"/>
                </a:lnTo>
                <a:lnTo>
                  <a:pt x="753056" y="305951"/>
                </a:lnTo>
                <a:close/>
              </a:path>
            </a:pathLst>
          </a:custGeom>
          <a:solidFill>
            <a:srgbClr val="366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975343" y="4665073"/>
            <a:ext cx="874619" cy="270062"/>
          </a:xfrm>
          <a:custGeom>
            <a:avLst/>
            <a:gdLst/>
            <a:ahLst/>
            <a:cxnLst/>
            <a:rect l="l" t="t" r="r" b="b"/>
            <a:pathLst>
              <a:path w="991235" h="306070">
                <a:moveTo>
                  <a:pt x="990842" y="305951"/>
                </a:moveTo>
                <a:lnTo>
                  <a:pt x="0" y="305951"/>
                </a:lnTo>
                <a:lnTo>
                  <a:pt x="0" y="0"/>
                </a:lnTo>
                <a:lnTo>
                  <a:pt x="990842" y="0"/>
                </a:lnTo>
                <a:lnTo>
                  <a:pt x="990842" y="305951"/>
                </a:lnTo>
                <a:close/>
              </a:path>
            </a:pathLst>
          </a:custGeom>
          <a:solidFill>
            <a:srgbClr val="366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922899" y="5115010"/>
            <a:ext cx="927287" cy="270062"/>
          </a:xfrm>
          <a:custGeom>
            <a:avLst/>
            <a:gdLst/>
            <a:ahLst/>
            <a:cxnLst/>
            <a:rect l="l" t="t" r="r" b="b"/>
            <a:pathLst>
              <a:path w="1050925" h="306070">
                <a:moveTo>
                  <a:pt x="1050351" y="305951"/>
                </a:moveTo>
                <a:lnTo>
                  <a:pt x="0" y="305951"/>
                </a:lnTo>
                <a:lnTo>
                  <a:pt x="0" y="0"/>
                </a:lnTo>
                <a:lnTo>
                  <a:pt x="1050351" y="0"/>
                </a:lnTo>
                <a:lnTo>
                  <a:pt x="1050351" y="305951"/>
                </a:lnTo>
                <a:close/>
              </a:path>
            </a:pathLst>
          </a:custGeom>
          <a:solidFill>
            <a:srgbClr val="366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30555" y="5564894"/>
            <a:ext cx="1119468" cy="270062"/>
          </a:xfrm>
          <a:custGeom>
            <a:avLst/>
            <a:gdLst/>
            <a:ahLst/>
            <a:cxnLst/>
            <a:rect l="l" t="t" r="r" b="b"/>
            <a:pathLst>
              <a:path w="1268730" h="306070">
                <a:moveTo>
                  <a:pt x="1268340" y="305951"/>
                </a:moveTo>
                <a:lnTo>
                  <a:pt x="0" y="305951"/>
                </a:lnTo>
                <a:lnTo>
                  <a:pt x="0" y="0"/>
                </a:lnTo>
                <a:lnTo>
                  <a:pt x="1268340" y="0"/>
                </a:lnTo>
                <a:lnTo>
                  <a:pt x="1268340" y="305951"/>
                </a:lnTo>
                <a:close/>
              </a:path>
            </a:pathLst>
          </a:custGeom>
          <a:solidFill>
            <a:srgbClr val="3660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439725" y="1562171"/>
            <a:ext cx="397249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9" dirty="0">
                <a:latin typeface="Arial"/>
                <a:cs typeface="Arial"/>
              </a:rPr>
              <a:t>+3.3%</a:t>
            </a:r>
            <a:endParaRPr sz="1015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375334" y="2012057"/>
            <a:ext cx="364191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dirty="0">
                <a:latin typeface="Arial"/>
                <a:cs typeface="Arial"/>
              </a:rPr>
              <a:t>-</a:t>
            </a:r>
            <a:r>
              <a:rPr sz="1015" b="1" spc="-18" dirty="0">
                <a:latin typeface="Arial"/>
                <a:cs typeface="Arial"/>
              </a:rPr>
              <a:t>0.1%</a:t>
            </a:r>
            <a:endParaRPr sz="1015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270429" y="2461995"/>
            <a:ext cx="364191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dirty="0">
                <a:latin typeface="Arial"/>
                <a:cs typeface="Arial"/>
              </a:rPr>
              <a:t>-</a:t>
            </a:r>
            <a:r>
              <a:rPr sz="1015" b="1" spc="-18" dirty="0">
                <a:latin typeface="Arial"/>
                <a:cs typeface="Arial"/>
              </a:rPr>
              <a:t>1.5%</a:t>
            </a:r>
            <a:endParaRPr sz="1015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82992" y="2911882"/>
            <a:ext cx="364191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dirty="0">
                <a:latin typeface="Arial"/>
                <a:cs typeface="Arial"/>
              </a:rPr>
              <a:t>-</a:t>
            </a:r>
            <a:r>
              <a:rPr sz="1015" b="1" spc="-18" dirty="0">
                <a:latin typeface="Arial"/>
                <a:cs typeface="Arial"/>
              </a:rPr>
              <a:t>0.9%</a:t>
            </a:r>
            <a:endParaRPr sz="1015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008116" y="3361769"/>
            <a:ext cx="364191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dirty="0">
                <a:latin typeface="Arial"/>
                <a:cs typeface="Arial"/>
              </a:rPr>
              <a:t>-</a:t>
            </a:r>
            <a:r>
              <a:rPr sz="1015" b="1" spc="-18" dirty="0">
                <a:latin typeface="Arial"/>
                <a:cs typeface="Arial"/>
              </a:rPr>
              <a:t>1.0%</a:t>
            </a:r>
            <a:endParaRPr sz="1015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973131" y="3811655"/>
            <a:ext cx="364191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dirty="0">
                <a:latin typeface="Arial"/>
                <a:cs typeface="Arial"/>
              </a:rPr>
              <a:t>-</a:t>
            </a:r>
            <a:r>
              <a:rPr sz="1015" b="1" spc="-18" dirty="0">
                <a:latin typeface="Arial"/>
                <a:cs typeface="Arial"/>
              </a:rPr>
              <a:t>0.4%</a:t>
            </a:r>
            <a:endParaRPr sz="1015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798307" y="4261592"/>
            <a:ext cx="364191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dirty="0">
                <a:latin typeface="Arial"/>
                <a:cs typeface="Arial"/>
              </a:rPr>
              <a:t>-</a:t>
            </a:r>
            <a:r>
              <a:rPr sz="1015" b="1" spc="-18" dirty="0">
                <a:latin typeface="Arial"/>
                <a:cs typeface="Arial"/>
              </a:rPr>
              <a:t>2.3%</a:t>
            </a:r>
            <a:endParaRPr sz="1015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588445" y="4711479"/>
            <a:ext cx="364191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dirty="0">
                <a:latin typeface="Arial"/>
                <a:cs typeface="Arial"/>
              </a:rPr>
              <a:t>-</a:t>
            </a:r>
            <a:r>
              <a:rPr sz="1015" b="1" spc="-18" dirty="0">
                <a:latin typeface="Arial"/>
                <a:cs typeface="Arial"/>
              </a:rPr>
              <a:t>2.0%</a:t>
            </a:r>
            <a:endParaRPr sz="1015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535993" y="5161365"/>
            <a:ext cx="364191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dirty="0">
                <a:latin typeface="Arial"/>
                <a:cs typeface="Arial"/>
              </a:rPr>
              <a:t>-</a:t>
            </a:r>
            <a:r>
              <a:rPr sz="1015" b="1" spc="-18" dirty="0">
                <a:latin typeface="Arial"/>
                <a:cs typeface="Arial"/>
              </a:rPr>
              <a:t>1.3%</a:t>
            </a:r>
            <a:endParaRPr sz="1015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43651" y="5611253"/>
            <a:ext cx="364191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dirty="0">
                <a:latin typeface="Arial"/>
                <a:cs typeface="Arial"/>
              </a:rPr>
              <a:t>-</a:t>
            </a:r>
            <a:r>
              <a:rPr sz="1015" b="1" spc="-18" dirty="0">
                <a:latin typeface="Arial"/>
                <a:cs typeface="Arial"/>
              </a:rPr>
              <a:t>0.7%</a:t>
            </a:r>
            <a:endParaRPr sz="1015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428956" y="1468047"/>
            <a:ext cx="1395693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dirty="0">
                <a:latin typeface="Arial"/>
                <a:cs typeface="Arial"/>
              </a:rPr>
              <a:t>Private</a:t>
            </a:r>
            <a:r>
              <a:rPr sz="1015" b="1" spc="40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Education</a:t>
            </a:r>
            <a:r>
              <a:rPr sz="1015" b="1" spc="40" dirty="0">
                <a:latin typeface="Arial"/>
                <a:cs typeface="Arial"/>
              </a:rPr>
              <a:t> </a:t>
            </a:r>
            <a:r>
              <a:rPr sz="1015" b="1" spc="-22" dirty="0">
                <a:latin typeface="Arial"/>
                <a:cs typeface="Arial"/>
              </a:rPr>
              <a:t>and</a:t>
            </a:r>
            <a:endParaRPr sz="1015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828248" y="1656295"/>
            <a:ext cx="996763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dirty="0">
                <a:latin typeface="Arial"/>
                <a:cs typeface="Arial"/>
              </a:rPr>
              <a:t>Health</a:t>
            </a:r>
            <a:r>
              <a:rPr sz="1015" b="1" spc="31" dirty="0">
                <a:latin typeface="Arial"/>
                <a:cs typeface="Arial"/>
              </a:rPr>
              <a:t> </a:t>
            </a:r>
            <a:r>
              <a:rPr sz="1015" b="1" spc="-9" dirty="0">
                <a:latin typeface="Arial"/>
                <a:cs typeface="Arial"/>
              </a:rPr>
              <a:t>Services</a:t>
            </a:r>
            <a:endParaRPr sz="1015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874794" y="1886523"/>
            <a:ext cx="1178299" cy="373863"/>
          </a:xfrm>
          <a:prstGeom prst="rect">
            <a:avLst/>
          </a:prstGeom>
        </p:spPr>
        <p:txBody>
          <a:bodyPr vert="horz" wrap="square" lIns="0" tIns="10646" rIns="0" bIns="0" rtlCol="0">
            <a:spAutoFit/>
          </a:bodyPr>
          <a:lstStyle/>
          <a:p>
            <a:pPr marL="11206" marR="4483">
              <a:lnSpc>
                <a:spcPct val="121800"/>
              </a:lnSpc>
              <a:spcBef>
                <a:spcPts val="84"/>
              </a:spcBef>
            </a:pPr>
            <a:r>
              <a:rPr sz="1015" b="1" dirty="0">
                <a:latin typeface="Arial"/>
                <a:cs typeface="Arial"/>
              </a:rPr>
              <a:t>Professional</a:t>
            </a:r>
            <a:r>
              <a:rPr sz="1015" b="1" spc="57" dirty="0">
                <a:latin typeface="Arial"/>
                <a:cs typeface="Arial"/>
              </a:rPr>
              <a:t> </a:t>
            </a:r>
            <a:r>
              <a:rPr sz="1015" b="1" spc="-22" dirty="0">
                <a:latin typeface="Arial"/>
                <a:cs typeface="Arial"/>
              </a:rPr>
              <a:t>and </a:t>
            </a:r>
            <a:r>
              <a:rPr sz="1015" b="1" dirty="0">
                <a:latin typeface="Arial"/>
                <a:cs typeface="Arial"/>
              </a:rPr>
              <a:t>Business</a:t>
            </a:r>
            <a:r>
              <a:rPr sz="1015" b="1" spc="44" dirty="0">
                <a:latin typeface="Arial"/>
                <a:cs typeface="Arial"/>
              </a:rPr>
              <a:t> </a:t>
            </a:r>
            <a:r>
              <a:rPr sz="1015" b="1" spc="-9" dirty="0">
                <a:latin typeface="Arial"/>
                <a:cs typeface="Arial"/>
              </a:rPr>
              <a:t>Services</a:t>
            </a:r>
            <a:endParaRPr sz="1015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874794" y="2461995"/>
            <a:ext cx="741829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9" dirty="0">
                <a:latin typeface="Arial"/>
                <a:cs typeface="Arial"/>
              </a:rPr>
              <a:t>Information</a:t>
            </a:r>
            <a:endParaRPr sz="1015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874794" y="2911882"/>
            <a:ext cx="945776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dirty="0">
                <a:latin typeface="Arial"/>
                <a:cs typeface="Arial"/>
              </a:rPr>
              <a:t>Other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spc="-9" dirty="0">
                <a:latin typeface="Arial"/>
                <a:cs typeface="Arial"/>
              </a:rPr>
              <a:t>Services</a:t>
            </a:r>
            <a:endParaRPr sz="1015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874794" y="3361769"/>
            <a:ext cx="1206874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dirty="0">
                <a:latin typeface="Arial"/>
                <a:cs typeface="Arial"/>
              </a:rPr>
              <a:t>Financial</a:t>
            </a:r>
            <a:r>
              <a:rPr sz="1015" b="1" spc="40" dirty="0">
                <a:latin typeface="Arial"/>
                <a:cs typeface="Arial"/>
              </a:rPr>
              <a:t> </a:t>
            </a:r>
            <a:r>
              <a:rPr sz="1015" b="1" spc="-9" dirty="0">
                <a:latin typeface="Arial"/>
                <a:cs typeface="Arial"/>
              </a:rPr>
              <a:t>Activities</a:t>
            </a:r>
            <a:endParaRPr sz="1015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874795" y="3811655"/>
            <a:ext cx="792816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9" dirty="0">
                <a:latin typeface="Arial"/>
                <a:cs typeface="Arial"/>
              </a:rPr>
              <a:t>Government</a:t>
            </a:r>
            <a:endParaRPr sz="1015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874795" y="4261593"/>
            <a:ext cx="835958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9" dirty="0">
                <a:latin typeface="Arial"/>
                <a:cs typeface="Arial"/>
              </a:rPr>
              <a:t>Construction</a:t>
            </a:r>
            <a:endParaRPr sz="1015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874794" y="4711479"/>
            <a:ext cx="923365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9" dirty="0">
                <a:latin typeface="Arial"/>
                <a:cs typeface="Arial"/>
              </a:rPr>
              <a:t>Manufacturing</a:t>
            </a:r>
            <a:endParaRPr sz="1015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874794" y="5161366"/>
            <a:ext cx="1461247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dirty="0">
                <a:latin typeface="Arial"/>
                <a:cs typeface="Arial"/>
              </a:rPr>
              <a:t>Leisure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and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spc="-9" dirty="0">
                <a:latin typeface="Arial"/>
                <a:cs typeface="Arial"/>
              </a:rPr>
              <a:t>Hospitality</a:t>
            </a:r>
            <a:endParaRPr sz="1015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874795" y="5485770"/>
            <a:ext cx="1410260" cy="373863"/>
          </a:xfrm>
          <a:prstGeom prst="rect">
            <a:avLst/>
          </a:prstGeom>
        </p:spPr>
        <p:txBody>
          <a:bodyPr vert="horz" wrap="square" lIns="0" tIns="10646" rIns="0" bIns="0" rtlCol="0">
            <a:spAutoFit/>
          </a:bodyPr>
          <a:lstStyle/>
          <a:p>
            <a:pPr marL="11206" marR="4483">
              <a:lnSpc>
                <a:spcPct val="121700"/>
              </a:lnSpc>
              <a:spcBef>
                <a:spcPts val="84"/>
              </a:spcBef>
            </a:pPr>
            <a:r>
              <a:rPr sz="1015" b="1" dirty="0">
                <a:latin typeface="Arial"/>
                <a:cs typeface="Arial"/>
              </a:rPr>
              <a:t>Trade,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spc="-9" dirty="0">
                <a:latin typeface="Arial"/>
                <a:cs typeface="Arial"/>
              </a:rPr>
              <a:t>Transportation, </a:t>
            </a:r>
            <a:r>
              <a:rPr sz="1015" b="1" dirty="0">
                <a:latin typeface="Arial"/>
                <a:cs typeface="Arial"/>
              </a:rPr>
              <a:t>and</a:t>
            </a:r>
            <a:r>
              <a:rPr sz="1015" b="1" spc="18" dirty="0">
                <a:latin typeface="Arial"/>
                <a:cs typeface="Arial"/>
              </a:rPr>
              <a:t> </a:t>
            </a:r>
            <a:r>
              <a:rPr sz="1015" b="1" spc="-9" dirty="0">
                <a:latin typeface="Arial"/>
                <a:cs typeface="Arial"/>
              </a:rPr>
              <a:t>Utilities</a:t>
            </a:r>
            <a:endParaRPr sz="1015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849680" y="1380838"/>
            <a:ext cx="0" cy="4589369"/>
          </a:xfrm>
          <a:custGeom>
            <a:avLst/>
            <a:gdLst/>
            <a:ahLst/>
            <a:cxnLst/>
            <a:rect l="l" t="t" r="r" b="b"/>
            <a:pathLst>
              <a:path h="5201284">
                <a:moveTo>
                  <a:pt x="0" y="5200873"/>
                </a:moveTo>
                <a:lnTo>
                  <a:pt x="0" y="0"/>
                </a:lnTo>
              </a:path>
            </a:pathLst>
          </a:custGeom>
          <a:ln w="15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868157" y="6019312"/>
            <a:ext cx="466165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dirty="0">
                <a:latin typeface="Arial"/>
                <a:cs typeface="Arial"/>
              </a:rPr>
              <a:t>-</a:t>
            </a:r>
            <a:r>
              <a:rPr sz="1015" b="1" spc="-9" dirty="0">
                <a:latin typeface="Arial"/>
                <a:cs typeface="Arial"/>
              </a:rPr>
              <a:t>10,000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41" name="object 41"/>
          <p:cNvSpPr txBox="1">
            <a:spLocks noGrp="1"/>
          </p:cNvSpPr>
          <p:nvPr>
            <p:ph type="sldNum" sz="quarter" idx="7"/>
          </p:nvPr>
        </p:nvSpPr>
        <p:spPr>
          <a:xfrm>
            <a:off x="4946129" y="7338938"/>
            <a:ext cx="166370" cy="1670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/>
            <a:fld id="{81D60167-4931-47E6-BA6A-407CBD079E47}" type="slidenum">
              <a:rPr lang="en-US" spc="-25" smtClean="0"/>
              <a:pPr marL="12700"/>
              <a:t>5</a:t>
            </a:fld>
            <a:endParaRPr spc="-22" dirty="0"/>
          </a:p>
        </p:txBody>
      </p:sp>
      <p:sp>
        <p:nvSpPr>
          <p:cNvPr id="35" name="object 35"/>
          <p:cNvSpPr txBox="1"/>
          <p:nvPr/>
        </p:nvSpPr>
        <p:spPr>
          <a:xfrm>
            <a:off x="2802103" y="6019312"/>
            <a:ext cx="95250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44" dirty="0">
                <a:latin typeface="Arial"/>
                <a:cs typeface="Arial"/>
              </a:rPr>
              <a:t>0</a:t>
            </a:r>
            <a:endParaRPr sz="1015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387116" y="6019312"/>
            <a:ext cx="422462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9" dirty="0">
                <a:latin typeface="Arial"/>
                <a:cs typeface="Arial"/>
              </a:rPr>
              <a:t>10,000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135667" y="6019312"/>
            <a:ext cx="422462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9" dirty="0">
                <a:latin typeface="Arial"/>
                <a:cs typeface="Arial"/>
              </a:rPr>
              <a:t>20,000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884268" y="6019312"/>
            <a:ext cx="422462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9" dirty="0">
                <a:latin typeface="Arial"/>
                <a:cs typeface="Arial"/>
              </a:rPr>
              <a:t>30,000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66931" y="1095022"/>
            <a:ext cx="2803712" cy="201367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sz="1235" b="1" dirty="0">
                <a:latin typeface="Arial"/>
                <a:cs typeface="Arial"/>
              </a:rPr>
              <a:t>Total Nonfarm Change: -3,100 (-</a:t>
            </a:r>
            <a:r>
              <a:rPr sz="1235" b="1" spc="-9" dirty="0">
                <a:latin typeface="Arial"/>
                <a:cs typeface="Arial"/>
              </a:rPr>
              <a:t>0.1%)</a:t>
            </a:r>
            <a:endParaRPr sz="1235">
              <a:latin typeface="Arial"/>
              <a:cs typeface="Arial"/>
            </a:endParaRPr>
          </a:p>
        </p:txBody>
      </p:sp>
      <p:sp>
        <p:nvSpPr>
          <p:cNvPr id="40" name="object 40" descr="$PPTXTitle"/>
          <p:cNvSpPr txBox="1">
            <a:spLocks noGrp="1"/>
          </p:cNvSpPr>
          <p:nvPr>
            <p:ph type="title"/>
          </p:nvPr>
        </p:nvSpPr>
        <p:spPr>
          <a:xfrm>
            <a:off x="1111945" y="342042"/>
            <a:ext cx="7261412" cy="397002"/>
          </a:xfrm>
          <a:prstGeom prst="rect">
            <a:avLst/>
          </a:prstGeom>
        </p:spPr>
        <p:txBody>
          <a:bodyPr vert="horz" wrap="square" lIns="0" tIns="144433" rIns="0" bIns="0" rtlCol="0">
            <a:spAutoFit/>
          </a:bodyPr>
          <a:lstStyle/>
          <a:p>
            <a:pPr marL="285205">
              <a:spcBef>
                <a:spcPts val="101"/>
              </a:spcBef>
            </a:pPr>
            <a:r>
              <a:rPr sz="1632" b="1" dirty="0"/>
              <a:t>Year-Over-Year</a:t>
            </a:r>
            <a:r>
              <a:rPr sz="1632" b="1" spc="35" dirty="0"/>
              <a:t> </a:t>
            </a:r>
            <a:r>
              <a:rPr sz="1632" b="1" dirty="0"/>
              <a:t>Employment</a:t>
            </a:r>
            <a:r>
              <a:rPr sz="1632" b="1" spc="40" dirty="0"/>
              <a:t> </a:t>
            </a:r>
            <a:r>
              <a:rPr sz="1632" b="1" dirty="0"/>
              <a:t>Change:</a:t>
            </a:r>
            <a:r>
              <a:rPr sz="1632" b="1" spc="40" dirty="0"/>
              <a:t> </a:t>
            </a:r>
            <a:r>
              <a:rPr sz="1632" b="1" dirty="0"/>
              <a:t>May</a:t>
            </a:r>
            <a:r>
              <a:rPr sz="1632" b="1" spc="35" dirty="0"/>
              <a:t> </a:t>
            </a:r>
            <a:r>
              <a:rPr sz="1632" b="1" dirty="0"/>
              <a:t>2025</a:t>
            </a:r>
            <a:r>
              <a:rPr sz="1632" b="1" spc="40" dirty="0"/>
              <a:t> </a:t>
            </a:r>
            <a:r>
              <a:rPr sz="1632" b="1" dirty="0"/>
              <a:t>-</a:t>
            </a:r>
            <a:r>
              <a:rPr sz="1632" b="1" spc="40" dirty="0"/>
              <a:t> </a:t>
            </a:r>
            <a:r>
              <a:rPr sz="1632" b="1" dirty="0"/>
              <a:t>May</a:t>
            </a:r>
            <a:r>
              <a:rPr sz="1632" b="1" spc="35" dirty="0"/>
              <a:t> </a:t>
            </a:r>
            <a:r>
              <a:rPr sz="1632" b="1" spc="-18" dirty="0"/>
              <a:t>2026</a:t>
            </a:r>
            <a:endParaRPr sz="1632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8832" y="3325422"/>
            <a:ext cx="2307291" cy="231401"/>
          </a:xfrm>
          <a:custGeom>
            <a:avLst/>
            <a:gdLst/>
            <a:ahLst/>
            <a:cxnLst/>
            <a:rect l="l" t="t" r="r" b="b"/>
            <a:pathLst>
              <a:path w="2614929" h="262254">
                <a:moveTo>
                  <a:pt x="0" y="87348"/>
                </a:moveTo>
                <a:lnTo>
                  <a:pt x="658990" y="262091"/>
                </a:lnTo>
                <a:lnTo>
                  <a:pt x="1296747" y="87348"/>
                </a:lnTo>
                <a:lnTo>
                  <a:pt x="1955752" y="87348"/>
                </a:lnTo>
                <a:lnTo>
                  <a:pt x="2614758" y="0"/>
                </a:lnTo>
              </a:path>
            </a:pathLst>
          </a:custGeom>
          <a:ln w="15809">
            <a:solidFill>
              <a:srgbClr val="2A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600160" y="3248309"/>
            <a:ext cx="3395382" cy="154641"/>
          </a:xfrm>
          <a:custGeom>
            <a:avLst/>
            <a:gdLst/>
            <a:ahLst/>
            <a:cxnLst/>
            <a:rect l="l" t="t" r="r" b="b"/>
            <a:pathLst>
              <a:path w="3848100" h="175260">
                <a:moveTo>
                  <a:pt x="0" y="0"/>
                </a:moveTo>
                <a:lnTo>
                  <a:pt x="637756" y="87393"/>
                </a:lnTo>
                <a:lnTo>
                  <a:pt x="1296762" y="174742"/>
                </a:lnTo>
                <a:lnTo>
                  <a:pt x="1955767" y="87393"/>
                </a:lnTo>
                <a:lnTo>
                  <a:pt x="2550981" y="174742"/>
                </a:lnTo>
                <a:lnTo>
                  <a:pt x="3847728" y="174742"/>
                </a:lnTo>
              </a:path>
            </a:pathLst>
          </a:custGeom>
          <a:ln w="15809">
            <a:solidFill>
              <a:srgbClr val="2ABC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8832" y="2477387"/>
            <a:ext cx="2307291" cy="231401"/>
          </a:xfrm>
          <a:custGeom>
            <a:avLst/>
            <a:gdLst/>
            <a:ahLst/>
            <a:cxnLst/>
            <a:rect l="l" t="t" r="r" b="b"/>
            <a:pathLst>
              <a:path w="2614929" h="262255">
                <a:moveTo>
                  <a:pt x="0" y="262091"/>
                </a:moveTo>
                <a:lnTo>
                  <a:pt x="658990" y="87348"/>
                </a:lnTo>
                <a:lnTo>
                  <a:pt x="1296747" y="0"/>
                </a:lnTo>
                <a:lnTo>
                  <a:pt x="2614758" y="0"/>
                </a:lnTo>
              </a:path>
            </a:pathLst>
          </a:custGeom>
          <a:ln w="1580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600160" y="2554459"/>
            <a:ext cx="3395382" cy="540124"/>
          </a:xfrm>
          <a:custGeom>
            <a:avLst/>
            <a:gdLst/>
            <a:ahLst/>
            <a:cxnLst/>
            <a:rect l="l" t="t" r="r" b="b"/>
            <a:pathLst>
              <a:path w="3848100" h="612139">
                <a:moveTo>
                  <a:pt x="0" y="0"/>
                </a:moveTo>
                <a:lnTo>
                  <a:pt x="637756" y="0"/>
                </a:lnTo>
                <a:lnTo>
                  <a:pt x="1296762" y="174742"/>
                </a:lnTo>
                <a:lnTo>
                  <a:pt x="1955767" y="262135"/>
                </a:lnTo>
                <a:lnTo>
                  <a:pt x="2550981" y="436878"/>
                </a:lnTo>
                <a:lnTo>
                  <a:pt x="3210031" y="524227"/>
                </a:lnTo>
                <a:lnTo>
                  <a:pt x="3847728" y="611620"/>
                </a:lnTo>
              </a:path>
            </a:pathLst>
          </a:custGeom>
          <a:ln w="1580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02808" y="2662675"/>
            <a:ext cx="92449" cy="92449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15277" y="88964"/>
                </a:moveTo>
                <a:lnTo>
                  <a:pt x="89027" y="15217"/>
                </a:lnTo>
              </a:path>
              <a:path w="104775" h="104775">
                <a:moveTo>
                  <a:pt x="15277" y="15217"/>
                </a:moveTo>
                <a:lnTo>
                  <a:pt x="89027" y="88964"/>
                </a:lnTo>
              </a:path>
              <a:path w="104775" h="104775">
                <a:moveTo>
                  <a:pt x="0" y="52098"/>
                </a:moveTo>
                <a:lnTo>
                  <a:pt x="104245" y="52098"/>
                </a:lnTo>
              </a:path>
              <a:path w="104775" h="104775">
                <a:moveTo>
                  <a:pt x="52159" y="104240"/>
                </a:moveTo>
                <a:lnTo>
                  <a:pt x="52159" y="0"/>
                </a:lnTo>
              </a:path>
            </a:pathLst>
          </a:custGeom>
          <a:ln w="105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684284" y="2508438"/>
            <a:ext cx="92449" cy="92449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15277" y="89023"/>
                </a:moveTo>
                <a:lnTo>
                  <a:pt x="89027" y="15276"/>
                </a:lnTo>
              </a:path>
              <a:path w="104775" h="104775">
                <a:moveTo>
                  <a:pt x="15277" y="15276"/>
                </a:moveTo>
                <a:lnTo>
                  <a:pt x="89027" y="89023"/>
                </a:lnTo>
              </a:path>
              <a:path w="104775" h="104775">
                <a:moveTo>
                  <a:pt x="0" y="52157"/>
                </a:moveTo>
                <a:lnTo>
                  <a:pt x="104304" y="52157"/>
                </a:lnTo>
              </a:path>
              <a:path w="104775" h="104775">
                <a:moveTo>
                  <a:pt x="52144" y="104300"/>
                </a:moveTo>
                <a:lnTo>
                  <a:pt x="52144" y="0"/>
                </a:lnTo>
              </a:path>
            </a:pathLst>
          </a:custGeom>
          <a:ln w="105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47010" y="2431378"/>
            <a:ext cx="92449" cy="92449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15277" y="89008"/>
                </a:moveTo>
                <a:lnTo>
                  <a:pt x="89027" y="15276"/>
                </a:lnTo>
              </a:path>
              <a:path w="104775" h="104775">
                <a:moveTo>
                  <a:pt x="15277" y="15276"/>
                </a:moveTo>
                <a:lnTo>
                  <a:pt x="89027" y="89008"/>
                </a:lnTo>
              </a:path>
              <a:path w="104775" h="104775">
                <a:moveTo>
                  <a:pt x="0" y="52142"/>
                </a:moveTo>
                <a:lnTo>
                  <a:pt x="104245" y="52142"/>
                </a:lnTo>
              </a:path>
              <a:path w="104775" h="104775">
                <a:moveTo>
                  <a:pt x="52144" y="104300"/>
                </a:moveTo>
                <a:lnTo>
                  <a:pt x="52144" y="0"/>
                </a:lnTo>
              </a:path>
            </a:pathLst>
          </a:custGeom>
          <a:ln w="105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28473" y="2431378"/>
            <a:ext cx="92449" cy="92449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15292" y="89008"/>
                </a:moveTo>
                <a:lnTo>
                  <a:pt x="89027" y="15276"/>
                </a:lnTo>
              </a:path>
              <a:path w="104775" h="104775">
                <a:moveTo>
                  <a:pt x="15292" y="15276"/>
                </a:moveTo>
                <a:lnTo>
                  <a:pt x="89027" y="89008"/>
                </a:lnTo>
              </a:path>
              <a:path w="104775" h="104775">
                <a:moveTo>
                  <a:pt x="0" y="52142"/>
                </a:moveTo>
                <a:lnTo>
                  <a:pt x="104319" y="52142"/>
                </a:lnTo>
              </a:path>
              <a:path w="104775" h="104775">
                <a:moveTo>
                  <a:pt x="52159" y="104300"/>
                </a:moveTo>
                <a:lnTo>
                  <a:pt x="52159" y="0"/>
                </a:lnTo>
              </a:path>
            </a:pathLst>
          </a:custGeom>
          <a:ln w="105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409948" y="2431378"/>
            <a:ext cx="92449" cy="92449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15277" y="89008"/>
                </a:moveTo>
                <a:lnTo>
                  <a:pt x="89027" y="15276"/>
                </a:lnTo>
              </a:path>
              <a:path w="104775" h="104775">
                <a:moveTo>
                  <a:pt x="15277" y="15276"/>
                </a:moveTo>
                <a:lnTo>
                  <a:pt x="89027" y="89008"/>
                </a:lnTo>
              </a:path>
              <a:path w="104775" h="104775">
                <a:moveTo>
                  <a:pt x="0" y="52142"/>
                </a:moveTo>
                <a:lnTo>
                  <a:pt x="104304" y="52142"/>
                </a:lnTo>
              </a:path>
              <a:path w="104775" h="104775">
                <a:moveTo>
                  <a:pt x="52159" y="104300"/>
                </a:moveTo>
                <a:lnTo>
                  <a:pt x="52159" y="0"/>
                </a:lnTo>
              </a:path>
            </a:pathLst>
          </a:custGeom>
          <a:ln w="105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54150" y="2508438"/>
            <a:ext cx="92449" cy="92449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15277" y="89023"/>
                </a:moveTo>
                <a:lnTo>
                  <a:pt x="89027" y="15276"/>
                </a:lnTo>
              </a:path>
              <a:path w="104775" h="104775">
                <a:moveTo>
                  <a:pt x="15277" y="15276"/>
                </a:moveTo>
                <a:lnTo>
                  <a:pt x="89027" y="89023"/>
                </a:lnTo>
              </a:path>
              <a:path w="104775" h="104775">
                <a:moveTo>
                  <a:pt x="0" y="52157"/>
                </a:moveTo>
                <a:lnTo>
                  <a:pt x="104304" y="52157"/>
                </a:lnTo>
              </a:path>
              <a:path w="104775" h="104775">
                <a:moveTo>
                  <a:pt x="52144" y="104300"/>
                </a:moveTo>
                <a:lnTo>
                  <a:pt x="52144" y="0"/>
                </a:lnTo>
              </a:path>
            </a:pathLst>
          </a:custGeom>
          <a:ln w="105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116877" y="2508438"/>
            <a:ext cx="92449" cy="92449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15277" y="89023"/>
                </a:moveTo>
                <a:lnTo>
                  <a:pt x="89027" y="15276"/>
                </a:lnTo>
              </a:path>
              <a:path w="104775" h="104775">
                <a:moveTo>
                  <a:pt x="15277" y="15276"/>
                </a:moveTo>
                <a:lnTo>
                  <a:pt x="89027" y="89023"/>
                </a:lnTo>
              </a:path>
              <a:path w="104775" h="104775">
                <a:moveTo>
                  <a:pt x="0" y="52157"/>
                </a:moveTo>
                <a:lnTo>
                  <a:pt x="104304" y="52157"/>
                </a:lnTo>
              </a:path>
              <a:path w="104775" h="104775">
                <a:moveTo>
                  <a:pt x="52144" y="104300"/>
                </a:moveTo>
                <a:lnTo>
                  <a:pt x="52144" y="0"/>
                </a:lnTo>
              </a:path>
            </a:pathLst>
          </a:custGeom>
          <a:ln w="105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698352" y="2662675"/>
            <a:ext cx="92449" cy="92449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15277" y="88964"/>
                </a:moveTo>
                <a:lnTo>
                  <a:pt x="89012" y="15217"/>
                </a:lnTo>
              </a:path>
              <a:path w="104775" h="104775">
                <a:moveTo>
                  <a:pt x="15277" y="15217"/>
                </a:moveTo>
                <a:lnTo>
                  <a:pt x="89012" y="88964"/>
                </a:lnTo>
              </a:path>
              <a:path w="104775" h="104775">
                <a:moveTo>
                  <a:pt x="0" y="52098"/>
                </a:moveTo>
                <a:lnTo>
                  <a:pt x="104304" y="52098"/>
                </a:lnTo>
              </a:path>
              <a:path w="104775" h="104775">
                <a:moveTo>
                  <a:pt x="52144" y="104240"/>
                </a:moveTo>
                <a:lnTo>
                  <a:pt x="52144" y="0"/>
                </a:lnTo>
              </a:path>
            </a:pathLst>
          </a:custGeom>
          <a:ln w="105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279814" y="2739748"/>
            <a:ext cx="92449" cy="92449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15277" y="89008"/>
                </a:moveTo>
                <a:lnTo>
                  <a:pt x="89027" y="15276"/>
                </a:lnTo>
              </a:path>
              <a:path w="104775" h="104775">
                <a:moveTo>
                  <a:pt x="15277" y="15276"/>
                </a:moveTo>
                <a:lnTo>
                  <a:pt x="89027" y="89008"/>
                </a:lnTo>
              </a:path>
              <a:path w="104775" h="104775">
                <a:moveTo>
                  <a:pt x="0" y="52142"/>
                </a:moveTo>
                <a:lnTo>
                  <a:pt x="104304" y="52142"/>
                </a:lnTo>
              </a:path>
              <a:path w="104775" h="104775">
                <a:moveTo>
                  <a:pt x="52159" y="104300"/>
                </a:moveTo>
                <a:lnTo>
                  <a:pt x="52159" y="0"/>
                </a:lnTo>
              </a:path>
            </a:pathLst>
          </a:custGeom>
          <a:ln w="105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805055" y="2893919"/>
            <a:ext cx="92449" cy="92449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15218" y="89023"/>
                </a:moveTo>
                <a:lnTo>
                  <a:pt x="88967" y="15291"/>
                </a:lnTo>
              </a:path>
              <a:path w="104775" h="104775">
                <a:moveTo>
                  <a:pt x="15218" y="15291"/>
                </a:moveTo>
                <a:lnTo>
                  <a:pt x="88967" y="89023"/>
                </a:lnTo>
              </a:path>
              <a:path w="104775" h="104775">
                <a:moveTo>
                  <a:pt x="0" y="52157"/>
                </a:moveTo>
                <a:lnTo>
                  <a:pt x="104245" y="52157"/>
                </a:lnTo>
              </a:path>
              <a:path w="104775" h="104775">
                <a:moveTo>
                  <a:pt x="52100" y="104314"/>
                </a:moveTo>
                <a:lnTo>
                  <a:pt x="52100" y="0"/>
                </a:lnTo>
              </a:path>
            </a:pathLst>
          </a:custGeom>
          <a:ln w="105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386531" y="2971044"/>
            <a:ext cx="92449" cy="92449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15277" y="88964"/>
                </a:moveTo>
                <a:lnTo>
                  <a:pt x="89027" y="15217"/>
                </a:lnTo>
              </a:path>
              <a:path w="104775" h="104775">
                <a:moveTo>
                  <a:pt x="15277" y="15217"/>
                </a:moveTo>
                <a:lnTo>
                  <a:pt x="89027" y="88964"/>
                </a:lnTo>
              </a:path>
              <a:path w="104775" h="104775">
                <a:moveTo>
                  <a:pt x="0" y="52098"/>
                </a:moveTo>
                <a:lnTo>
                  <a:pt x="104245" y="52098"/>
                </a:lnTo>
              </a:path>
              <a:path w="104775" h="104775">
                <a:moveTo>
                  <a:pt x="52144" y="104240"/>
                </a:moveTo>
                <a:lnTo>
                  <a:pt x="52144" y="0"/>
                </a:lnTo>
              </a:path>
            </a:pathLst>
          </a:custGeom>
          <a:ln w="105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49257" y="3048103"/>
            <a:ext cx="92449" cy="92449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15218" y="89023"/>
                </a:moveTo>
                <a:lnTo>
                  <a:pt x="88967" y="15291"/>
                </a:lnTo>
              </a:path>
              <a:path w="104775" h="104775">
                <a:moveTo>
                  <a:pt x="15218" y="15291"/>
                </a:moveTo>
                <a:lnTo>
                  <a:pt x="88967" y="89023"/>
                </a:lnTo>
              </a:path>
              <a:path w="104775" h="104775">
                <a:moveTo>
                  <a:pt x="0" y="52157"/>
                </a:moveTo>
                <a:lnTo>
                  <a:pt x="104245" y="52157"/>
                </a:lnTo>
              </a:path>
              <a:path w="104775" h="104775">
                <a:moveTo>
                  <a:pt x="52085" y="104314"/>
                </a:moveTo>
                <a:lnTo>
                  <a:pt x="52085" y="0"/>
                </a:lnTo>
              </a:path>
            </a:pathLst>
          </a:custGeom>
          <a:ln w="105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1655" y="3365345"/>
            <a:ext cx="74338" cy="74296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93131" y="3519530"/>
            <a:ext cx="74338" cy="74296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255857" y="3365345"/>
            <a:ext cx="74338" cy="74296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837333" y="3365345"/>
            <a:ext cx="74325" cy="74296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418796" y="3288234"/>
            <a:ext cx="74338" cy="74345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62997" y="3211161"/>
            <a:ext cx="74338" cy="74296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125723" y="3288234"/>
            <a:ext cx="74338" cy="74345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707200" y="3365345"/>
            <a:ext cx="74325" cy="74296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288662" y="3288234"/>
            <a:ext cx="74338" cy="74345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13851" y="3365345"/>
            <a:ext cx="74338" cy="74296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95378" y="3365345"/>
            <a:ext cx="74338" cy="74296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58052" y="3365345"/>
            <a:ext cx="74338" cy="74296"/>
          </a:xfrm>
          <a:prstGeom prst="rect">
            <a:avLst/>
          </a:prstGeom>
        </p:spPr>
      </p:pic>
      <p:sp>
        <p:nvSpPr>
          <p:cNvPr id="30" name="object 30"/>
          <p:cNvSpPr txBox="1"/>
          <p:nvPr/>
        </p:nvSpPr>
        <p:spPr>
          <a:xfrm>
            <a:off x="988588" y="2460054"/>
            <a:ext cx="320488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5.2%</a:t>
            </a:r>
            <a:endParaRPr sz="1015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570059" y="2305870"/>
            <a:ext cx="320488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5.4%</a:t>
            </a:r>
            <a:endParaRPr sz="1015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132787" y="2228753"/>
            <a:ext cx="320488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5.5%</a:t>
            </a:r>
            <a:endParaRPr sz="1015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714262" y="2228753"/>
            <a:ext cx="320488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5.5%</a:t>
            </a:r>
            <a:endParaRPr sz="1015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295737" y="2228753"/>
            <a:ext cx="320488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5.5%</a:t>
            </a:r>
            <a:endParaRPr sz="1015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439927" y="2305870"/>
            <a:ext cx="320488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5.4%</a:t>
            </a:r>
            <a:endParaRPr sz="1015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002705" y="2305870"/>
            <a:ext cx="320488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5.4%</a:t>
            </a:r>
            <a:endParaRPr sz="1015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584124" y="2460054"/>
            <a:ext cx="320488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5.2%</a:t>
            </a:r>
            <a:endParaRPr sz="1015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165596" y="2537121"/>
            <a:ext cx="320488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5.1%</a:t>
            </a:r>
            <a:endParaRPr sz="1015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690785" y="2691305"/>
            <a:ext cx="320488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4.9%</a:t>
            </a:r>
            <a:endParaRPr sz="1015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272306" y="2768423"/>
            <a:ext cx="320488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4.8%</a:t>
            </a:r>
            <a:endParaRPr sz="1015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834983" y="2845489"/>
            <a:ext cx="320488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4.7%</a:t>
            </a:r>
            <a:endParaRPr sz="1015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988588" y="3153908"/>
            <a:ext cx="320488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4.3%</a:t>
            </a:r>
            <a:endParaRPr sz="1015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570060" y="3308093"/>
            <a:ext cx="320488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4.1%</a:t>
            </a:r>
            <a:endParaRPr sz="1015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132787" y="3153908"/>
            <a:ext cx="320488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4.3%</a:t>
            </a:r>
            <a:endParaRPr sz="1015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714262" y="3153908"/>
            <a:ext cx="320488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4.3%</a:t>
            </a:r>
            <a:endParaRPr sz="1015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295729" y="3076791"/>
            <a:ext cx="320488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4.4%</a:t>
            </a:r>
            <a:endParaRPr sz="1015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439927" y="2999724"/>
            <a:ext cx="320488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4.5%</a:t>
            </a:r>
            <a:endParaRPr sz="1015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002654" y="3076791"/>
            <a:ext cx="320488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4.4%</a:t>
            </a:r>
            <a:endParaRPr sz="1015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584125" y="3153908"/>
            <a:ext cx="320488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4.3%</a:t>
            </a:r>
            <a:endParaRPr sz="1015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6165596" y="3076791"/>
            <a:ext cx="320488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4.4%</a:t>
            </a:r>
            <a:endParaRPr sz="1015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690785" y="3153908"/>
            <a:ext cx="320488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4.3%</a:t>
            </a:r>
            <a:endParaRPr sz="1015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7272260" y="3153908"/>
            <a:ext cx="320488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4.3%</a:t>
            </a:r>
            <a:endParaRPr sz="1015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7835037" y="3153908"/>
            <a:ext cx="320488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4.3%</a:t>
            </a:r>
            <a:endParaRPr sz="1015">
              <a:latin typeface="Arial"/>
              <a:cs typeface="Arial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1154493" y="2136894"/>
            <a:ext cx="64434" cy="291913"/>
          </a:xfrm>
          <a:custGeom>
            <a:avLst/>
            <a:gdLst/>
            <a:ahLst/>
            <a:cxnLst/>
            <a:rect l="l" t="t" r="r" b="b"/>
            <a:pathLst>
              <a:path w="73025" h="330835">
                <a:moveTo>
                  <a:pt x="66562" y="0"/>
                </a:moveTo>
                <a:lnTo>
                  <a:pt x="29354" y="330444"/>
                </a:lnTo>
              </a:path>
              <a:path w="73025" h="330835">
                <a:moveTo>
                  <a:pt x="0" y="263187"/>
                </a:moveTo>
                <a:lnTo>
                  <a:pt x="29354" y="330444"/>
                </a:lnTo>
                <a:lnTo>
                  <a:pt x="72934" y="271411"/>
                </a:lnTo>
              </a:path>
            </a:pathLst>
          </a:custGeom>
          <a:ln w="15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925199" y="2522336"/>
            <a:ext cx="64434" cy="291913"/>
          </a:xfrm>
          <a:custGeom>
            <a:avLst/>
            <a:gdLst/>
            <a:ahLst/>
            <a:cxnLst/>
            <a:rect l="l" t="t" r="r" b="b"/>
            <a:pathLst>
              <a:path w="73025" h="330835">
                <a:moveTo>
                  <a:pt x="6371" y="0"/>
                </a:moveTo>
                <a:lnTo>
                  <a:pt x="43580" y="330488"/>
                </a:lnTo>
              </a:path>
              <a:path w="73025" h="330835">
                <a:moveTo>
                  <a:pt x="0" y="271396"/>
                </a:moveTo>
                <a:lnTo>
                  <a:pt x="43580" y="330488"/>
                </a:lnTo>
                <a:lnTo>
                  <a:pt x="72934" y="263173"/>
                </a:lnTo>
              </a:path>
            </a:pathLst>
          </a:custGeom>
          <a:ln w="15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842365" y="1751798"/>
            <a:ext cx="742390" cy="373863"/>
          </a:xfrm>
          <a:prstGeom prst="rect">
            <a:avLst/>
          </a:prstGeom>
        </p:spPr>
        <p:txBody>
          <a:bodyPr vert="horz" wrap="square" lIns="0" tIns="10646" rIns="0" bIns="0" rtlCol="0">
            <a:spAutoFit/>
          </a:bodyPr>
          <a:lstStyle/>
          <a:p>
            <a:pPr marL="80126" marR="4483" indent="-69480">
              <a:lnSpc>
                <a:spcPct val="121700"/>
              </a:lnSpc>
              <a:spcBef>
                <a:spcPts val="84"/>
              </a:spcBef>
            </a:pPr>
            <a:r>
              <a:rPr sz="1015" b="1" dirty="0">
                <a:latin typeface="Arial"/>
                <a:cs typeface="Arial"/>
              </a:rPr>
              <a:t>New</a:t>
            </a:r>
            <a:r>
              <a:rPr sz="1015" b="1" spc="18" dirty="0">
                <a:latin typeface="Arial"/>
                <a:cs typeface="Arial"/>
              </a:rPr>
              <a:t> </a:t>
            </a:r>
            <a:r>
              <a:rPr sz="1015" b="1" spc="-9" dirty="0">
                <a:latin typeface="Arial"/>
                <a:cs typeface="Arial"/>
              </a:rPr>
              <a:t>Jersey </a:t>
            </a:r>
            <a:r>
              <a:rPr sz="1015" b="1" dirty="0">
                <a:latin typeface="Arial"/>
                <a:cs typeface="Arial"/>
              </a:rPr>
              <a:t>May</a:t>
            </a:r>
            <a:r>
              <a:rPr sz="1015" b="1" spc="18" dirty="0">
                <a:latin typeface="Arial"/>
                <a:cs typeface="Arial"/>
              </a:rPr>
              <a:t> </a:t>
            </a:r>
            <a:r>
              <a:rPr sz="1015" b="1" spc="-18" dirty="0">
                <a:latin typeface="Arial"/>
                <a:cs typeface="Arial"/>
              </a:rPr>
              <a:t>2025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559645" y="2137181"/>
            <a:ext cx="742390" cy="373863"/>
          </a:xfrm>
          <a:prstGeom prst="rect">
            <a:avLst/>
          </a:prstGeom>
        </p:spPr>
        <p:txBody>
          <a:bodyPr vert="horz" wrap="square" lIns="0" tIns="10646" rIns="0" bIns="0" rtlCol="0">
            <a:spAutoFit/>
          </a:bodyPr>
          <a:lstStyle/>
          <a:p>
            <a:pPr marL="80126" marR="4483" indent="-69480">
              <a:lnSpc>
                <a:spcPct val="121800"/>
              </a:lnSpc>
              <a:spcBef>
                <a:spcPts val="84"/>
              </a:spcBef>
            </a:pPr>
            <a:r>
              <a:rPr sz="1015" b="1" dirty="0">
                <a:latin typeface="Arial"/>
                <a:cs typeface="Arial"/>
              </a:rPr>
              <a:t>New</a:t>
            </a:r>
            <a:r>
              <a:rPr sz="1015" b="1" spc="18" dirty="0">
                <a:latin typeface="Arial"/>
                <a:cs typeface="Arial"/>
              </a:rPr>
              <a:t> </a:t>
            </a:r>
            <a:r>
              <a:rPr sz="1015" b="1" spc="-9" dirty="0">
                <a:latin typeface="Arial"/>
                <a:cs typeface="Arial"/>
              </a:rPr>
              <a:t>Jersey </a:t>
            </a:r>
            <a:r>
              <a:rPr sz="1015" b="1" dirty="0">
                <a:latin typeface="Arial"/>
                <a:cs typeface="Arial"/>
              </a:rPr>
              <a:t>May</a:t>
            </a:r>
            <a:r>
              <a:rPr sz="1015" b="1" spc="18" dirty="0">
                <a:latin typeface="Arial"/>
                <a:cs typeface="Arial"/>
              </a:rPr>
              <a:t> </a:t>
            </a:r>
            <a:r>
              <a:rPr sz="1015" b="1" spc="-18" dirty="0">
                <a:latin typeface="Arial"/>
                <a:cs typeface="Arial"/>
              </a:rPr>
              <a:t>2026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1161959" y="3520110"/>
            <a:ext cx="108137" cy="350744"/>
          </a:xfrm>
          <a:custGeom>
            <a:avLst/>
            <a:gdLst/>
            <a:ahLst/>
            <a:cxnLst/>
            <a:rect l="l" t="t" r="r" b="b"/>
            <a:pathLst>
              <a:path w="122555" h="397510">
                <a:moveTo>
                  <a:pt x="122353" y="396885"/>
                </a:moveTo>
                <a:lnTo>
                  <a:pt x="19619" y="0"/>
                </a:lnTo>
              </a:path>
              <a:path w="122555" h="397510">
                <a:moveTo>
                  <a:pt x="71067" y="52320"/>
                </a:moveTo>
                <a:lnTo>
                  <a:pt x="19619" y="0"/>
                </a:lnTo>
                <a:lnTo>
                  <a:pt x="0" y="70723"/>
                </a:lnTo>
              </a:path>
            </a:pathLst>
          </a:custGeom>
          <a:ln w="15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874129" y="3520110"/>
            <a:ext cx="108137" cy="350744"/>
          </a:xfrm>
          <a:custGeom>
            <a:avLst/>
            <a:gdLst/>
            <a:ahLst/>
            <a:cxnLst/>
            <a:rect l="l" t="t" r="r" b="b"/>
            <a:pathLst>
              <a:path w="122554" h="397510">
                <a:moveTo>
                  <a:pt x="0" y="396885"/>
                </a:moveTo>
                <a:lnTo>
                  <a:pt x="102733" y="0"/>
                </a:lnTo>
              </a:path>
              <a:path w="122554" h="397510">
                <a:moveTo>
                  <a:pt x="122353" y="70723"/>
                </a:moveTo>
                <a:lnTo>
                  <a:pt x="102733" y="0"/>
                </a:lnTo>
                <a:lnTo>
                  <a:pt x="51285" y="52320"/>
                </a:lnTo>
              </a:path>
            </a:pathLst>
          </a:custGeom>
          <a:ln w="15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842365" y="3827180"/>
            <a:ext cx="858370" cy="373863"/>
          </a:xfrm>
          <a:prstGeom prst="rect">
            <a:avLst/>
          </a:prstGeom>
        </p:spPr>
        <p:txBody>
          <a:bodyPr vert="horz" wrap="square" lIns="0" tIns="10646" rIns="0" bIns="0" rtlCol="0">
            <a:spAutoFit/>
          </a:bodyPr>
          <a:lstStyle/>
          <a:p>
            <a:pPr marL="137840" marR="4483" indent="-127194">
              <a:lnSpc>
                <a:spcPct val="121700"/>
              </a:lnSpc>
              <a:spcBef>
                <a:spcPts val="84"/>
              </a:spcBef>
            </a:pPr>
            <a:r>
              <a:rPr sz="1015" b="1" dirty="0">
                <a:latin typeface="Arial"/>
                <a:cs typeface="Arial"/>
              </a:rPr>
              <a:t>United</a:t>
            </a:r>
            <a:r>
              <a:rPr sz="1015" b="1" spc="31" dirty="0">
                <a:latin typeface="Arial"/>
                <a:cs typeface="Arial"/>
              </a:rPr>
              <a:t> </a:t>
            </a:r>
            <a:r>
              <a:rPr sz="1015" b="1" spc="-9" dirty="0">
                <a:latin typeface="Arial"/>
                <a:cs typeface="Arial"/>
              </a:rPr>
              <a:t>States </a:t>
            </a:r>
            <a:r>
              <a:rPr sz="1015" b="1" dirty="0">
                <a:latin typeface="Arial"/>
                <a:cs typeface="Arial"/>
              </a:rPr>
              <a:t>May</a:t>
            </a:r>
            <a:r>
              <a:rPr sz="1015" b="1" spc="18" dirty="0">
                <a:latin typeface="Arial"/>
                <a:cs typeface="Arial"/>
              </a:rPr>
              <a:t> </a:t>
            </a:r>
            <a:r>
              <a:rPr sz="1015" b="1" spc="-18" dirty="0">
                <a:latin typeface="Arial"/>
                <a:cs typeface="Arial"/>
              </a:rPr>
              <a:t>2025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7443811" y="3827180"/>
            <a:ext cx="858370" cy="373863"/>
          </a:xfrm>
          <a:prstGeom prst="rect">
            <a:avLst/>
          </a:prstGeom>
        </p:spPr>
        <p:txBody>
          <a:bodyPr vert="horz" wrap="square" lIns="0" tIns="10646" rIns="0" bIns="0" rtlCol="0">
            <a:spAutoFit/>
          </a:bodyPr>
          <a:lstStyle/>
          <a:p>
            <a:pPr marL="137840" marR="4483" indent="-127194">
              <a:lnSpc>
                <a:spcPct val="121700"/>
              </a:lnSpc>
              <a:spcBef>
                <a:spcPts val="84"/>
              </a:spcBef>
            </a:pPr>
            <a:r>
              <a:rPr sz="1015" b="1" dirty="0">
                <a:latin typeface="Arial"/>
                <a:cs typeface="Arial"/>
              </a:rPr>
              <a:t>United</a:t>
            </a:r>
            <a:r>
              <a:rPr sz="1015" b="1" spc="31" dirty="0">
                <a:latin typeface="Arial"/>
                <a:cs typeface="Arial"/>
              </a:rPr>
              <a:t> </a:t>
            </a:r>
            <a:r>
              <a:rPr sz="1015" b="1" spc="-9" dirty="0">
                <a:latin typeface="Arial"/>
                <a:cs typeface="Arial"/>
              </a:rPr>
              <a:t>States </a:t>
            </a:r>
            <a:r>
              <a:rPr sz="1015" b="1" dirty="0">
                <a:latin typeface="Arial"/>
                <a:cs typeface="Arial"/>
              </a:rPr>
              <a:t>May</a:t>
            </a:r>
            <a:r>
              <a:rPr sz="1015" b="1" spc="18" dirty="0">
                <a:latin typeface="Arial"/>
                <a:cs typeface="Arial"/>
              </a:rPr>
              <a:t> </a:t>
            </a:r>
            <a:r>
              <a:rPr sz="1015" b="1" spc="-18" dirty="0">
                <a:latin typeface="Arial"/>
                <a:cs typeface="Arial"/>
              </a:rPr>
              <a:t>2026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806481" y="5715301"/>
            <a:ext cx="7531474" cy="0"/>
          </a:xfrm>
          <a:custGeom>
            <a:avLst/>
            <a:gdLst/>
            <a:ahLst/>
            <a:cxnLst/>
            <a:rect l="l" t="t" r="r" b="b"/>
            <a:pathLst>
              <a:path w="8535670">
                <a:moveTo>
                  <a:pt x="0" y="0"/>
                </a:moveTo>
                <a:lnTo>
                  <a:pt x="8535229" y="0"/>
                </a:lnTo>
              </a:path>
            </a:pathLst>
          </a:custGeom>
          <a:ln w="15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1072579" y="5783617"/>
            <a:ext cx="156197" cy="466165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May-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654050" y="5794585"/>
            <a:ext cx="156197" cy="444313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Jun-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2216777" y="5816316"/>
            <a:ext cx="156197" cy="400610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Jul-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2798248" y="5783708"/>
            <a:ext cx="156197" cy="465604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Aug-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3379719" y="5790921"/>
            <a:ext cx="156197" cy="451596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Sep-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3942446" y="5801824"/>
            <a:ext cx="156197" cy="429746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Oct-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4523917" y="5787282"/>
            <a:ext cx="156197" cy="458881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Nov-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5086644" y="5790857"/>
            <a:ext cx="156197" cy="451596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Dec-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5668116" y="5798160"/>
            <a:ext cx="156197" cy="437029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Jan-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6249586" y="5794585"/>
            <a:ext cx="156197" cy="444313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Feb-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6774825" y="5794521"/>
            <a:ext cx="156197" cy="444313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Mar-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7356297" y="5798186"/>
            <a:ext cx="156197" cy="437029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Apr-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7919025" y="5783617"/>
            <a:ext cx="156197" cy="466165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May-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pic>
        <p:nvPicPr>
          <p:cNvPr id="76" name="object 7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486658" y="1033018"/>
            <a:ext cx="180746" cy="74345"/>
          </a:xfrm>
          <a:prstGeom prst="rect">
            <a:avLst/>
          </a:prstGeom>
        </p:spPr>
      </p:pic>
      <p:grpSp>
        <p:nvGrpSpPr>
          <p:cNvPr id="77" name="object 77"/>
          <p:cNvGrpSpPr/>
          <p:nvPr/>
        </p:nvGrpSpPr>
        <p:grpSpPr>
          <a:xfrm>
            <a:off x="4691383" y="1024212"/>
            <a:ext cx="180974" cy="92449"/>
            <a:chOff x="5164501" y="1160773"/>
            <a:chExt cx="205104" cy="104775"/>
          </a:xfrm>
        </p:grpSpPr>
        <p:sp>
          <p:nvSpPr>
            <p:cNvPr id="78" name="object 78"/>
            <p:cNvSpPr/>
            <p:nvPr/>
          </p:nvSpPr>
          <p:spPr>
            <a:xfrm>
              <a:off x="5164501" y="1212856"/>
              <a:ext cx="205104" cy="0"/>
            </a:xfrm>
            <a:custGeom>
              <a:avLst/>
              <a:gdLst/>
              <a:ahLst/>
              <a:cxnLst/>
              <a:rect l="l" t="t" r="r" b="b"/>
              <a:pathLst>
                <a:path w="205104">
                  <a:moveTo>
                    <a:pt x="0" y="0"/>
                  </a:moveTo>
                  <a:lnTo>
                    <a:pt x="204845" y="0"/>
                  </a:lnTo>
                </a:path>
              </a:pathLst>
            </a:custGeom>
            <a:ln w="1580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5214749" y="1160773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104775" h="104775">
                  <a:moveTo>
                    <a:pt x="15277" y="88964"/>
                  </a:moveTo>
                  <a:lnTo>
                    <a:pt x="89012" y="15217"/>
                  </a:lnTo>
                </a:path>
                <a:path w="104775" h="104775">
                  <a:moveTo>
                    <a:pt x="15277" y="15217"/>
                  </a:moveTo>
                  <a:lnTo>
                    <a:pt x="89012" y="88964"/>
                  </a:lnTo>
                </a:path>
                <a:path w="104775" h="104775">
                  <a:moveTo>
                    <a:pt x="0" y="52083"/>
                  </a:moveTo>
                  <a:lnTo>
                    <a:pt x="104304" y="52083"/>
                  </a:lnTo>
                </a:path>
                <a:path w="104775" h="104775">
                  <a:moveTo>
                    <a:pt x="52144" y="104240"/>
                  </a:moveTo>
                  <a:lnTo>
                    <a:pt x="52144" y="0"/>
                  </a:lnTo>
                </a:path>
              </a:pathLst>
            </a:custGeom>
            <a:ln w="105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0" name="object 80"/>
          <p:cNvSpPr txBox="1"/>
          <p:nvPr/>
        </p:nvSpPr>
        <p:spPr>
          <a:xfrm>
            <a:off x="3750435" y="981593"/>
            <a:ext cx="1947022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  <a:tabLst>
                <a:tab pos="1215903" algn="l"/>
              </a:tabLst>
            </a:pPr>
            <a:r>
              <a:rPr sz="1015" b="1" dirty="0">
                <a:latin typeface="Arial"/>
                <a:cs typeface="Arial"/>
              </a:rPr>
              <a:t>United</a:t>
            </a:r>
            <a:r>
              <a:rPr sz="1015" b="1" spc="31" dirty="0">
                <a:latin typeface="Arial"/>
                <a:cs typeface="Arial"/>
              </a:rPr>
              <a:t> </a:t>
            </a:r>
            <a:r>
              <a:rPr sz="1015" b="1" spc="-9" dirty="0">
                <a:latin typeface="Arial"/>
                <a:cs typeface="Arial"/>
              </a:rPr>
              <a:t>States</a:t>
            </a:r>
            <a:r>
              <a:rPr sz="1015" b="1" dirty="0">
                <a:latin typeface="Arial"/>
                <a:cs typeface="Arial"/>
              </a:rPr>
              <a:t>	New</a:t>
            </a:r>
            <a:r>
              <a:rPr sz="1015" b="1" spc="18" dirty="0">
                <a:latin typeface="Arial"/>
                <a:cs typeface="Arial"/>
              </a:rPr>
              <a:t> </a:t>
            </a:r>
            <a:r>
              <a:rPr sz="1015" b="1" spc="-9" dirty="0">
                <a:latin typeface="Arial"/>
                <a:cs typeface="Arial"/>
              </a:rPr>
              <a:t>Jersey</a:t>
            </a:r>
            <a:endParaRPr sz="1015">
              <a:latin typeface="Arial"/>
              <a:cs typeface="Arial"/>
            </a:endParaRPr>
          </a:p>
        </p:txBody>
      </p:sp>
      <p:sp>
        <p:nvSpPr>
          <p:cNvPr id="83" name="object 83"/>
          <p:cNvSpPr txBox="1">
            <a:spLocks noGrp="1"/>
          </p:cNvSpPr>
          <p:nvPr>
            <p:ph type="sldNum" sz="quarter" idx="7"/>
          </p:nvPr>
        </p:nvSpPr>
        <p:spPr>
          <a:xfrm>
            <a:off x="4946129" y="7338938"/>
            <a:ext cx="166370" cy="1670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/>
            <a:fld id="{81D60167-4931-47E6-BA6A-407CBD079E47}" type="slidenum">
              <a:rPr lang="en-US" spc="-25" smtClean="0"/>
              <a:pPr marL="12700"/>
              <a:t>6</a:t>
            </a:fld>
            <a:endParaRPr spc="-22" dirty="0"/>
          </a:p>
        </p:txBody>
      </p:sp>
      <p:sp>
        <p:nvSpPr>
          <p:cNvPr id="81" name="object 81" descr="$PPTXTitle"/>
          <p:cNvSpPr txBox="1">
            <a:spLocks noGrp="1"/>
          </p:cNvSpPr>
          <p:nvPr>
            <p:ph type="title"/>
          </p:nvPr>
        </p:nvSpPr>
        <p:spPr>
          <a:xfrm>
            <a:off x="-252880" y="372440"/>
            <a:ext cx="7261412" cy="324651"/>
          </a:xfrm>
          <a:prstGeom prst="rect">
            <a:avLst/>
          </a:prstGeom>
        </p:spPr>
        <p:txBody>
          <a:bodyPr vert="horz" wrap="square" lIns="0" tIns="72781" rIns="0" bIns="0" rtlCol="0">
            <a:spAutoFit/>
          </a:bodyPr>
          <a:lstStyle/>
          <a:p>
            <a:pPr marL="2134274">
              <a:spcBef>
                <a:spcPts val="101"/>
              </a:spcBef>
            </a:pPr>
            <a:r>
              <a:rPr sz="1632" b="1" dirty="0"/>
              <a:t>Unemployment</a:t>
            </a:r>
            <a:r>
              <a:rPr sz="1632" b="1" spc="115" dirty="0"/>
              <a:t> </a:t>
            </a:r>
            <a:r>
              <a:rPr sz="1632" b="1" spc="-9" dirty="0"/>
              <a:t>Rates</a:t>
            </a:r>
            <a:endParaRPr sz="1632" b="1" dirty="0"/>
          </a:p>
        </p:txBody>
      </p:sp>
      <p:sp>
        <p:nvSpPr>
          <p:cNvPr id="82" name="object 82"/>
          <p:cNvSpPr txBox="1"/>
          <p:nvPr/>
        </p:nvSpPr>
        <p:spPr>
          <a:xfrm>
            <a:off x="795275" y="5317337"/>
            <a:ext cx="6045574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dirty="0">
                <a:latin typeface="Arial"/>
                <a:cs typeface="Arial"/>
              </a:rPr>
              <a:t>No</a:t>
            </a:r>
            <a:r>
              <a:rPr sz="1015" b="1" spc="22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household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survey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was</a:t>
            </a:r>
            <a:r>
              <a:rPr sz="1015" b="1" spc="22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conducted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for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October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2025</a:t>
            </a:r>
            <a:r>
              <a:rPr sz="1015" b="1" spc="22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due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to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the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federal</a:t>
            </a:r>
            <a:r>
              <a:rPr sz="1015" b="1" spc="22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lapse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in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spc="-9" dirty="0">
                <a:latin typeface="Arial"/>
                <a:cs typeface="Arial"/>
              </a:rPr>
              <a:t>appropriations.</a:t>
            </a:r>
            <a:endParaRPr sz="1015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8832" y="4906895"/>
            <a:ext cx="2307291" cy="72278"/>
          </a:xfrm>
          <a:custGeom>
            <a:avLst/>
            <a:gdLst/>
            <a:ahLst/>
            <a:cxnLst/>
            <a:rect l="l" t="t" r="r" b="b"/>
            <a:pathLst>
              <a:path w="2614929" h="81914">
                <a:moveTo>
                  <a:pt x="0" y="0"/>
                </a:moveTo>
                <a:lnTo>
                  <a:pt x="658990" y="81392"/>
                </a:lnTo>
                <a:lnTo>
                  <a:pt x="1955752" y="81392"/>
                </a:lnTo>
                <a:lnTo>
                  <a:pt x="2614758" y="0"/>
                </a:lnTo>
              </a:path>
            </a:pathLst>
          </a:custGeom>
          <a:ln w="15809">
            <a:solidFill>
              <a:srgbClr val="FFB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600160" y="4691431"/>
            <a:ext cx="3395382" cy="143996"/>
          </a:xfrm>
          <a:custGeom>
            <a:avLst/>
            <a:gdLst/>
            <a:ahLst/>
            <a:cxnLst/>
            <a:rect l="l" t="t" r="r" b="b"/>
            <a:pathLst>
              <a:path w="3848100" h="163195">
                <a:moveTo>
                  <a:pt x="0" y="162814"/>
                </a:moveTo>
                <a:lnTo>
                  <a:pt x="1955767" y="162814"/>
                </a:lnTo>
                <a:lnTo>
                  <a:pt x="2550981" y="81377"/>
                </a:lnTo>
                <a:lnTo>
                  <a:pt x="3210031" y="81377"/>
                </a:lnTo>
                <a:lnTo>
                  <a:pt x="3847728" y="0"/>
                </a:lnTo>
              </a:path>
            </a:pathLst>
          </a:custGeom>
          <a:ln w="15809">
            <a:solidFill>
              <a:srgbClr val="FFB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8832" y="2393529"/>
            <a:ext cx="2307291" cy="143996"/>
          </a:xfrm>
          <a:custGeom>
            <a:avLst/>
            <a:gdLst/>
            <a:ahLst/>
            <a:cxnLst/>
            <a:rect l="l" t="t" r="r" b="b"/>
            <a:pathLst>
              <a:path w="2614929" h="163194">
                <a:moveTo>
                  <a:pt x="0" y="81377"/>
                </a:moveTo>
                <a:lnTo>
                  <a:pt x="658990" y="162755"/>
                </a:lnTo>
                <a:lnTo>
                  <a:pt x="1296747" y="81377"/>
                </a:lnTo>
                <a:lnTo>
                  <a:pt x="1955752" y="81377"/>
                </a:lnTo>
                <a:lnTo>
                  <a:pt x="2614758" y="0"/>
                </a:lnTo>
              </a:path>
            </a:pathLst>
          </a:custGeom>
          <a:ln w="15809">
            <a:solidFill>
              <a:srgbClr val="0A4F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600160" y="2393529"/>
            <a:ext cx="3395382" cy="215713"/>
          </a:xfrm>
          <a:custGeom>
            <a:avLst/>
            <a:gdLst/>
            <a:ahLst/>
            <a:cxnLst/>
            <a:rect l="l" t="t" r="r" b="b"/>
            <a:pathLst>
              <a:path w="3848100" h="244475">
                <a:moveTo>
                  <a:pt x="0" y="0"/>
                </a:moveTo>
                <a:lnTo>
                  <a:pt x="637756" y="0"/>
                </a:lnTo>
                <a:lnTo>
                  <a:pt x="1296762" y="81377"/>
                </a:lnTo>
                <a:lnTo>
                  <a:pt x="1955767" y="81377"/>
                </a:lnTo>
                <a:lnTo>
                  <a:pt x="2550981" y="162755"/>
                </a:lnTo>
                <a:lnTo>
                  <a:pt x="3210031" y="244147"/>
                </a:lnTo>
                <a:lnTo>
                  <a:pt x="3847728" y="162755"/>
                </a:lnTo>
              </a:path>
            </a:pathLst>
          </a:custGeom>
          <a:ln w="15809">
            <a:solidFill>
              <a:srgbClr val="0A4F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4659" y="2411161"/>
            <a:ext cx="108294" cy="108289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1109158" y="4867235"/>
            <a:ext cx="79562" cy="79562"/>
            <a:chOff x="1104646" y="5516200"/>
            <a:chExt cx="90170" cy="90170"/>
          </a:xfrm>
        </p:grpSpPr>
        <p:sp>
          <p:nvSpPr>
            <p:cNvPr id="8" name="object 8"/>
            <p:cNvSpPr/>
            <p:nvPr/>
          </p:nvSpPr>
          <p:spPr>
            <a:xfrm>
              <a:off x="1109897" y="5521451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79375" h="79375">
                  <a:moveTo>
                    <a:pt x="79350" y="79347"/>
                  </a:moveTo>
                  <a:lnTo>
                    <a:pt x="0" y="79347"/>
                  </a:lnTo>
                  <a:lnTo>
                    <a:pt x="0" y="0"/>
                  </a:lnTo>
                  <a:lnTo>
                    <a:pt x="79350" y="0"/>
                  </a:lnTo>
                  <a:lnTo>
                    <a:pt x="79350" y="79347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09897" y="5521451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79375" h="79375">
                  <a:moveTo>
                    <a:pt x="0" y="0"/>
                  </a:moveTo>
                  <a:lnTo>
                    <a:pt x="79350" y="0"/>
                  </a:lnTo>
                  <a:lnTo>
                    <a:pt x="79350" y="79347"/>
                  </a:lnTo>
                  <a:lnTo>
                    <a:pt x="0" y="79347"/>
                  </a:lnTo>
                  <a:lnTo>
                    <a:pt x="0" y="0"/>
                  </a:lnTo>
                  <a:close/>
                </a:path>
              </a:pathLst>
            </a:custGeom>
            <a:ln w="10500">
              <a:solidFill>
                <a:srgbClr val="FFB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76122" y="2482965"/>
            <a:ext cx="108294" cy="108303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1690634" y="4939039"/>
            <a:ext cx="79562" cy="79562"/>
            <a:chOff x="1763652" y="5597578"/>
            <a:chExt cx="90170" cy="90170"/>
          </a:xfrm>
        </p:grpSpPr>
        <p:sp>
          <p:nvSpPr>
            <p:cNvPr id="12" name="object 12"/>
            <p:cNvSpPr/>
            <p:nvPr/>
          </p:nvSpPr>
          <p:spPr>
            <a:xfrm>
              <a:off x="1768902" y="5602828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79375" h="79375">
                  <a:moveTo>
                    <a:pt x="79350" y="79347"/>
                  </a:moveTo>
                  <a:lnTo>
                    <a:pt x="0" y="79347"/>
                  </a:lnTo>
                  <a:lnTo>
                    <a:pt x="0" y="0"/>
                  </a:lnTo>
                  <a:lnTo>
                    <a:pt x="79350" y="0"/>
                  </a:lnTo>
                  <a:lnTo>
                    <a:pt x="79350" y="79347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768902" y="5602828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79375" h="79375">
                  <a:moveTo>
                    <a:pt x="0" y="0"/>
                  </a:moveTo>
                  <a:lnTo>
                    <a:pt x="79350" y="0"/>
                  </a:lnTo>
                  <a:lnTo>
                    <a:pt x="79350" y="79347"/>
                  </a:lnTo>
                  <a:lnTo>
                    <a:pt x="0" y="79347"/>
                  </a:lnTo>
                  <a:lnTo>
                    <a:pt x="0" y="0"/>
                  </a:lnTo>
                  <a:close/>
                </a:path>
              </a:pathLst>
            </a:custGeom>
            <a:ln w="10500">
              <a:solidFill>
                <a:srgbClr val="FFB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38847" y="2411161"/>
            <a:ext cx="108294" cy="108289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2253360" y="4939039"/>
            <a:ext cx="79562" cy="79562"/>
            <a:chOff x="2401408" y="5597578"/>
            <a:chExt cx="90170" cy="90170"/>
          </a:xfrm>
        </p:grpSpPr>
        <p:sp>
          <p:nvSpPr>
            <p:cNvPr id="16" name="object 16"/>
            <p:cNvSpPr/>
            <p:nvPr/>
          </p:nvSpPr>
          <p:spPr>
            <a:xfrm>
              <a:off x="2406659" y="5602828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79375" h="79375">
                  <a:moveTo>
                    <a:pt x="79350" y="79347"/>
                  </a:moveTo>
                  <a:lnTo>
                    <a:pt x="0" y="79347"/>
                  </a:lnTo>
                  <a:lnTo>
                    <a:pt x="0" y="0"/>
                  </a:lnTo>
                  <a:lnTo>
                    <a:pt x="79350" y="0"/>
                  </a:lnTo>
                  <a:lnTo>
                    <a:pt x="79350" y="79347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406659" y="5602828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79375" h="79375">
                  <a:moveTo>
                    <a:pt x="0" y="0"/>
                  </a:moveTo>
                  <a:lnTo>
                    <a:pt x="79350" y="0"/>
                  </a:lnTo>
                  <a:lnTo>
                    <a:pt x="79350" y="79347"/>
                  </a:lnTo>
                  <a:lnTo>
                    <a:pt x="0" y="79347"/>
                  </a:lnTo>
                  <a:lnTo>
                    <a:pt x="0" y="0"/>
                  </a:lnTo>
                  <a:close/>
                </a:path>
              </a:pathLst>
            </a:custGeom>
            <a:ln w="10500">
              <a:solidFill>
                <a:srgbClr val="FFB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8" name="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20323" y="2411161"/>
            <a:ext cx="108294" cy="108289"/>
          </a:xfrm>
          <a:prstGeom prst="rect">
            <a:avLst/>
          </a:prstGeom>
        </p:spPr>
      </p:pic>
      <p:grpSp>
        <p:nvGrpSpPr>
          <p:cNvPr id="19" name="object 19"/>
          <p:cNvGrpSpPr/>
          <p:nvPr/>
        </p:nvGrpSpPr>
        <p:grpSpPr>
          <a:xfrm>
            <a:off x="2834823" y="4939039"/>
            <a:ext cx="79562" cy="79562"/>
            <a:chOff x="3060399" y="5597578"/>
            <a:chExt cx="90170" cy="90170"/>
          </a:xfrm>
        </p:grpSpPr>
        <p:sp>
          <p:nvSpPr>
            <p:cNvPr id="20" name="object 20"/>
            <p:cNvSpPr/>
            <p:nvPr/>
          </p:nvSpPr>
          <p:spPr>
            <a:xfrm>
              <a:off x="3065649" y="5602828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79375" h="79375">
                  <a:moveTo>
                    <a:pt x="79350" y="79347"/>
                  </a:moveTo>
                  <a:lnTo>
                    <a:pt x="0" y="79347"/>
                  </a:lnTo>
                  <a:lnTo>
                    <a:pt x="0" y="0"/>
                  </a:lnTo>
                  <a:lnTo>
                    <a:pt x="79350" y="0"/>
                  </a:lnTo>
                  <a:lnTo>
                    <a:pt x="79350" y="79347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065649" y="5602828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79375" h="79375">
                  <a:moveTo>
                    <a:pt x="0" y="0"/>
                  </a:moveTo>
                  <a:lnTo>
                    <a:pt x="79350" y="0"/>
                  </a:lnTo>
                  <a:lnTo>
                    <a:pt x="79350" y="79347"/>
                  </a:lnTo>
                  <a:lnTo>
                    <a:pt x="0" y="79347"/>
                  </a:lnTo>
                  <a:lnTo>
                    <a:pt x="0" y="0"/>
                  </a:lnTo>
                  <a:close/>
                </a:path>
              </a:pathLst>
            </a:custGeom>
            <a:ln w="10500">
              <a:solidFill>
                <a:srgbClr val="FFB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" name="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01799" y="2339358"/>
            <a:ext cx="108294" cy="108289"/>
          </a:xfrm>
          <a:prstGeom prst="rect">
            <a:avLst/>
          </a:prstGeom>
        </p:spPr>
      </p:pic>
      <p:grpSp>
        <p:nvGrpSpPr>
          <p:cNvPr id="23" name="object 23"/>
          <p:cNvGrpSpPr/>
          <p:nvPr/>
        </p:nvGrpSpPr>
        <p:grpSpPr>
          <a:xfrm>
            <a:off x="3416298" y="4867235"/>
            <a:ext cx="79562" cy="79562"/>
            <a:chOff x="3719405" y="5516200"/>
            <a:chExt cx="90170" cy="90170"/>
          </a:xfrm>
        </p:grpSpPr>
        <p:sp>
          <p:nvSpPr>
            <p:cNvPr id="24" name="object 24"/>
            <p:cNvSpPr/>
            <p:nvPr/>
          </p:nvSpPr>
          <p:spPr>
            <a:xfrm>
              <a:off x="3724655" y="5521451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79375" h="79375">
                  <a:moveTo>
                    <a:pt x="79350" y="79347"/>
                  </a:moveTo>
                  <a:lnTo>
                    <a:pt x="0" y="79347"/>
                  </a:lnTo>
                  <a:lnTo>
                    <a:pt x="0" y="0"/>
                  </a:lnTo>
                  <a:lnTo>
                    <a:pt x="79350" y="0"/>
                  </a:lnTo>
                  <a:lnTo>
                    <a:pt x="79350" y="79347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724655" y="5521451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79375" h="79375">
                  <a:moveTo>
                    <a:pt x="0" y="0"/>
                  </a:moveTo>
                  <a:lnTo>
                    <a:pt x="79350" y="0"/>
                  </a:lnTo>
                  <a:lnTo>
                    <a:pt x="79350" y="79347"/>
                  </a:lnTo>
                  <a:lnTo>
                    <a:pt x="0" y="79347"/>
                  </a:lnTo>
                  <a:lnTo>
                    <a:pt x="0" y="0"/>
                  </a:lnTo>
                  <a:close/>
                </a:path>
              </a:pathLst>
            </a:custGeom>
            <a:ln w="10500">
              <a:solidFill>
                <a:srgbClr val="FFB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6" name="object 2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45988" y="2339358"/>
            <a:ext cx="108306" cy="108289"/>
          </a:xfrm>
          <a:prstGeom prst="rect">
            <a:avLst/>
          </a:prstGeom>
        </p:spPr>
      </p:pic>
      <p:grpSp>
        <p:nvGrpSpPr>
          <p:cNvPr id="27" name="object 27"/>
          <p:cNvGrpSpPr/>
          <p:nvPr/>
        </p:nvGrpSpPr>
        <p:grpSpPr>
          <a:xfrm>
            <a:off x="4560500" y="4795419"/>
            <a:ext cx="79562" cy="79562"/>
            <a:chOff x="5016167" y="5434808"/>
            <a:chExt cx="90170" cy="90170"/>
          </a:xfrm>
        </p:grpSpPr>
        <p:sp>
          <p:nvSpPr>
            <p:cNvPr id="28" name="object 28"/>
            <p:cNvSpPr/>
            <p:nvPr/>
          </p:nvSpPr>
          <p:spPr>
            <a:xfrm>
              <a:off x="5021417" y="5440058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79375" h="79375">
                  <a:moveTo>
                    <a:pt x="79350" y="79347"/>
                  </a:moveTo>
                  <a:lnTo>
                    <a:pt x="0" y="79347"/>
                  </a:lnTo>
                  <a:lnTo>
                    <a:pt x="0" y="0"/>
                  </a:lnTo>
                  <a:lnTo>
                    <a:pt x="79350" y="0"/>
                  </a:lnTo>
                  <a:lnTo>
                    <a:pt x="79350" y="79347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021417" y="5440058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79375" h="79375">
                  <a:moveTo>
                    <a:pt x="0" y="0"/>
                  </a:moveTo>
                  <a:lnTo>
                    <a:pt x="79350" y="0"/>
                  </a:lnTo>
                  <a:lnTo>
                    <a:pt x="79350" y="79347"/>
                  </a:lnTo>
                  <a:lnTo>
                    <a:pt x="0" y="79347"/>
                  </a:lnTo>
                  <a:lnTo>
                    <a:pt x="0" y="0"/>
                  </a:lnTo>
                  <a:close/>
                </a:path>
              </a:pathLst>
            </a:custGeom>
            <a:ln w="10500">
              <a:solidFill>
                <a:srgbClr val="FFB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0" name="object 3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08714" y="2339358"/>
            <a:ext cx="108306" cy="108289"/>
          </a:xfrm>
          <a:prstGeom prst="rect">
            <a:avLst/>
          </a:prstGeom>
        </p:spPr>
      </p:pic>
      <p:grpSp>
        <p:nvGrpSpPr>
          <p:cNvPr id="31" name="object 31"/>
          <p:cNvGrpSpPr/>
          <p:nvPr/>
        </p:nvGrpSpPr>
        <p:grpSpPr>
          <a:xfrm>
            <a:off x="5123226" y="4795419"/>
            <a:ext cx="79562" cy="79562"/>
            <a:chOff x="5653923" y="5434808"/>
            <a:chExt cx="90170" cy="90170"/>
          </a:xfrm>
        </p:grpSpPr>
        <p:sp>
          <p:nvSpPr>
            <p:cNvPr id="32" name="object 32"/>
            <p:cNvSpPr/>
            <p:nvPr/>
          </p:nvSpPr>
          <p:spPr>
            <a:xfrm>
              <a:off x="5659174" y="5440058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79375" h="79375">
                  <a:moveTo>
                    <a:pt x="79350" y="79347"/>
                  </a:moveTo>
                  <a:lnTo>
                    <a:pt x="0" y="79347"/>
                  </a:lnTo>
                  <a:lnTo>
                    <a:pt x="0" y="0"/>
                  </a:lnTo>
                  <a:lnTo>
                    <a:pt x="79350" y="0"/>
                  </a:lnTo>
                  <a:lnTo>
                    <a:pt x="79350" y="79347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659174" y="5440058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79375" h="79375">
                  <a:moveTo>
                    <a:pt x="0" y="0"/>
                  </a:moveTo>
                  <a:lnTo>
                    <a:pt x="79350" y="0"/>
                  </a:lnTo>
                  <a:lnTo>
                    <a:pt x="79350" y="79347"/>
                  </a:lnTo>
                  <a:lnTo>
                    <a:pt x="0" y="79347"/>
                  </a:lnTo>
                  <a:lnTo>
                    <a:pt x="0" y="0"/>
                  </a:lnTo>
                  <a:close/>
                </a:path>
              </a:pathLst>
            </a:custGeom>
            <a:ln w="10500">
              <a:solidFill>
                <a:srgbClr val="FFB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4" name="object 3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90189" y="2411161"/>
            <a:ext cx="108294" cy="108289"/>
          </a:xfrm>
          <a:prstGeom prst="rect">
            <a:avLst/>
          </a:prstGeom>
        </p:spPr>
      </p:pic>
      <p:grpSp>
        <p:nvGrpSpPr>
          <p:cNvPr id="35" name="object 35"/>
          <p:cNvGrpSpPr/>
          <p:nvPr/>
        </p:nvGrpSpPr>
        <p:grpSpPr>
          <a:xfrm>
            <a:off x="5704689" y="4795419"/>
            <a:ext cx="79562" cy="79562"/>
            <a:chOff x="6312914" y="5434808"/>
            <a:chExt cx="90170" cy="90170"/>
          </a:xfrm>
        </p:grpSpPr>
        <p:sp>
          <p:nvSpPr>
            <p:cNvPr id="36" name="object 36"/>
            <p:cNvSpPr/>
            <p:nvPr/>
          </p:nvSpPr>
          <p:spPr>
            <a:xfrm>
              <a:off x="6318165" y="5440058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79375" h="79375">
                  <a:moveTo>
                    <a:pt x="79350" y="79347"/>
                  </a:moveTo>
                  <a:lnTo>
                    <a:pt x="0" y="79347"/>
                  </a:lnTo>
                  <a:lnTo>
                    <a:pt x="0" y="0"/>
                  </a:lnTo>
                  <a:lnTo>
                    <a:pt x="79350" y="0"/>
                  </a:lnTo>
                  <a:lnTo>
                    <a:pt x="79350" y="79347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318165" y="5440058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79375" h="79375">
                  <a:moveTo>
                    <a:pt x="0" y="0"/>
                  </a:moveTo>
                  <a:lnTo>
                    <a:pt x="79350" y="0"/>
                  </a:lnTo>
                  <a:lnTo>
                    <a:pt x="79350" y="79347"/>
                  </a:lnTo>
                  <a:lnTo>
                    <a:pt x="0" y="79347"/>
                  </a:lnTo>
                  <a:lnTo>
                    <a:pt x="0" y="0"/>
                  </a:lnTo>
                  <a:close/>
                </a:path>
              </a:pathLst>
            </a:custGeom>
            <a:ln w="10500">
              <a:solidFill>
                <a:srgbClr val="FFB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8" name="object 3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271717" y="2411161"/>
            <a:ext cx="108294" cy="108289"/>
          </a:xfrm>
          <a:prstGeom prst="rect">
            <a:avLst/>
          </a:prstGeom>
        </p:spPr>
      </p:pic>
      <p:grpSp>
        <p:nvGrpSpPr>
          <p:cNvPr id="39" name="object 39"/>
          <p:cNvGrpSpPr/>
          <p:nvPr/>
        </p:nvGrpSpPr>
        <p:grpSpPr>
          <a:xfrm>
            <a:off x="6286217" y="4795419"/>
            <a:ext cx="79562" cy="79562"/>
            <a:chOff x="6971979" y="5434808"/>
            <a:chExt cx="90170" cy="90170"/>
          </a:xfrm>
        </p:grpSpPr>
        <p:sp>
          <p:nvSpPr>
            <p:cNvPr id="40" name="object 40"/>
            <p:cNvSpPr/>
            <p:nvPr/>
          </p:nvSpPr>
          <p:spPr>
            <a:xfrm>
              <a:off x="6977229" y="5440058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79375" h="79375">
                  <a:moveTo>
                    <a:pt x="79350" y="79347"/>
                  </a:moveTo>
                  <a:lnTo>
                    <a:pt x="0" y="79347"/>
                  </a:lnTo>
                  <a:lnTo>
                    <a:pt x="0" y="0"/>
                  </a:lnTo>
                  <a:lnTo>
                    <a:pt x="79350" y="0"/>
                  </a:lnTo>
                  <a:lnTo>
                    <a:pt x="79350" y="79347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977229" y="5440058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79375" h="79375">
                  <a:moveTo>
                    <a:pt x="0" y="0"/>
                  </a:moveTo>
                  <a:lnTo>
                    <a:pt x="79350" y="0"/>
                  </a:lnTo>
                  <a:lnTo>
                    <a:pt x="79350" y="79347"/>
                  </a:lnTo>
                  <a:lnTo>
                    <a:pt x="0" y="79347"/>
                  </a:lnTo>
                  <a:lnTo>
                    <a:pt x="0" y="0"/>
                  </a:lnTo>
                  <a:close/>
                </a:path>
              </a:pathLst>
            </a:custGeom>
            <a:ln w="10500">
              <a:solidFill>
                <a:srgbClr val="FFB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2" name="object 4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796906" y="2482965"/>
            <a:ext cx="108294" cy="108303"/>
          </a:xfrm>
          <a:prstGeom prst="rect">
            <a:avLst/>
          </a:prstGeom>
        </p:spPr>
      </p:pic>
      <p:grpSp>
        <p:nvGrpSpPr>
          <p:cNvPr id="43" name="object 43"/>
          <p:cNvGrpSpPr/>
          <p:nvPr/>
        </p:nvGrpSpPr>
        <p:grpSpPr>
          <a:xfrm>
            <a:off x="6811405" y="4723615"/>
            <a:ext cx="79562" cy="79562"/>
            <a:chOff x="7567193" y="5353430"/>
            <a:chExt cx="90170" cy="90170"/>
          </a:xfrm>
        </p:grpSpPr>
        <p:sp>
          <p:nvSpPr>
            <p:cNvPr id="44" name="object 44"/>
            <p:cNvSpPr/>
            <p:nvPr/>
          </p:nvSpPr>
          <p:spPr>
            <a:xfrm>
              <a:off x="7572443" y="5358681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79375" h="79375">
                  <a:moveTo>
                    <a:pt x="79350" y="79347"/>
                  </a:moveTo>
                  <a:lnTo>
                    <a:pt x="0" y="79347"/>
                  </a:lnTo>
                  <a:lnTo>
                    <a:pt x="0" y="0"/>
                  </a:lnTo>
                  <a:lnTo>
                    <a:pt x="79350" y="0"/>
                  </a:lnTo>
                  <a:lnTo>
                    <a:pt x="79350" y="79347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572443" y="5358681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79375" h="79375">
                  <a:moveTo>
                    <a:pt x="0" y="0"/>
                  </a:moveTo>
                  <a:lnTo>
                    <a:pt x="79350" y="0"/>
                  </a:lnTo>
                  <a:lnTo>
                    <a:pt x="79350" y="79347"/>
                  </a:lnTo>
                  <a:lnTo>
                    <a:pt x="0" y="79347"/>
                  </a:lnTo>
                  <a:lnTo>
                    <a:pt x="0" y="0"/>
                  </a:lnTo>
                  <a:close/>
                </a:path>
              </a:pathLst>
            </a:custGeom>
            <a:ln w="10500">
              <a:solidFill>
                <a:srgbClr val="FFB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6" name="object 4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78368" y="2554782"/>
            <a:ext cx="108294" cy="108289"/>
          </a:xfrm>
          <a:prstGeom prst="rect">
            <a:avLst/>
          </a:prstGeom>
        </p:spPr>
      </p:pic>
      <p:grpSp>
        <p:nvGrpSpPr>
          <p:cNvPr id="47" name="object 47"/>
          <p:cNvGrpSpPr/>
          <p:nvPr/>
        </p:nvGrpSpPr>
        <p:grpSpPr>
          <a:xfrm>
            <a:off x="7392880" y="4723615"/>
            <a:ext cx="79562" cy="79562"/>
            <a:chOff x="8226198" y="5353430"/>
            <a:chExt cx="90170" cy="90170"/>
          </a:xfrm>
        </p:grpSpPr>
        <p:sp>
          <p:nvSpPr>
            <p:cNvPr id="48" name="object 48"/>
            <p:cNvSpPr/>
            <p:nvPr/>
          </p:nvSpPr>
          <p:spPr>
            <a:xfrm>
              <a:off x="8231449" y="5358681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79375" h="79375">
                  <a:moveTo>
                    <a:pt x="79350" y="79347"/>
                  </a:moveTo>
                  <a:lnTo>
                    <a:pt x="0" y="79347"/>
                  </a:lnTo>
                  <a:lnTo>
                    <a:pt x="0" y="0"/>
                  </a:lnTo>
                  <a:lnTo>
                    <a:pt x="79350" y="0"/>
                  </a:lnTo>
                  <a:lnTo>
                    <a:pt x="79350" y="79347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8231449" y="5358681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79375" h="79375">
                  <a:moveTo>
                    <a:pt x="0" y="0"/>
                  </a:moveTo>
                  <a:lnTo>
                    <a:pt x="79350" y="0"/>
                  </a:lnTo>
                  <a:lnTo>
                    <a:pt x="79350" y="79347"/>
                  </a:lnTo>
                  <a:lnTo>
                    <a:pt x="0" y="79347"/>
                  </a:lnTo>
                  <a:lnTo>
                    <a:pt x="0" y="0"/>
                  </a:lnTo>
                  <a:close/>
                </a:path>
              </a:pathLst>
            </a:custGeom>
            <a:ln w="10500">
              <a:solidFill>
                <a:srgbClr val="FFB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0" name="object 5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941095" y="2482965"/>
            <a:ext cx="108294" cy="108303"/>
          </a:xfrm>
          <a:prstGeom prst="rect">
            <a:avLst/>
          </a:prstGeom>
        </p:spPr>
      </p:pic>
      <p:grpSp>
        <p:nvGrpSpPr>
          <p:cNvPr id="51" name="object 51"/>
          <p:cNvGrpSpPr/>
          <p:nvPr/>
        </p:nvGrpSpPr>
        <p:grpSpPr>
          <a:xfrm>
            <a:off x="7955607" y="4651811"/>
            <a:ext cx="79562" cy="79562"/>
            <a:chOff x="8863955" y="5272053"/>
            <a:chExt cx="90170" cy="90170"/>
          </a:xfrm>
        </p:grpSpPr>
        <p:sp>
          <p:nvSpPr>
            <p:cNvPr id="52" name="object 52"/>
            <p:cNvSpPr/>
            <p:nvPr/>
          </p:nvSpPr>
          <p:spPr>
            <a:xfrm>
              <a:off x="8869205" y="5277303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79375" h="79375">
                  <a:moveTo>
                    <a:pt x="79350" y="79347"/>
                  </a:moveTo>
                  <a:lnTo>
                    <a:pt x="0" y="79347"/>
                  </a:lnTo>
                  <a:lnTo>
                    <a:pt x="0" y="0"/>
                  </a:lnTo>
                  <a:lnTo>
                    <a:pt x="79350" y="0"/>
                  </a:lnTo>
                  <a:lnTo>
                    <a:pt x="79350" y="79347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8869205" y="5277303"/>
              <a:ext cx="79375" cy="79375"/>
            </a:xfrm>
            <a:custGeom>
              <a:avLst/>
              <a:gdLst/>
              <a:ahLst/>
              <a:cxnLst/>
              <a:rect l="l" t="t" r="r" b="b"/>
              <a:pathLst>
                <a:path w="79375" h="79375">
                  <a:moveTo>
                    <a:pt x="0" y="0"/>
                  </a:moveTo>
                  <a:lnTo>
                    <a:pt x="79350" y="0"/>
                  </a:lnTo>
                  <a:lnTo>
                    <a:pt x="79350" y="79347"/>
                  </a:lnTo>
                  <a:lnTo>
                    <a:pt x="0" y="79347"/>
                  </a:lnTo>
                  <a:lnTo>
                    <a:pt x="0" y="0"/>
                  </a:lnTo>
                  <a:close/>
                </a:path>
              </a:pathLst>
            </a:custGeom>
            <a:ln w="10500">
              <a:solidFill>
                <a:srgbClr val="FFB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1010397" y="2216700"/>
            <a:ext cx="277346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63.6</a:t>
            </a:r>
            <a:endParaRPr sz="1015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010397" y="4658263"/>
            <a:ext cx="277346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60.2</a:t>
            </a:r>
            <a:endParaRPr sz="1015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591868" y="2288506"/>
            <a:ext cx="277346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63.5</a:t>
            </a:r>
            <a:endParaRPr sz="1015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591868" y="4730069"/>
            <a:ext cx="277346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60.1</a:t>
            </a:r>
            <a:endParaRPr sz="1015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154595" y="2216700"/>
            <a:ext cx="277346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63.6</a:t>
            </a:r>
            <a:endParaRPr sz="1015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154595" y="4730069"/>
            <a:ext cx="277346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60.1</a:t>
            </a:r>
            <a:endParaRPr sz="1015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2736066" y="2216700"/>
            <a:ext cx="277346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63.6</a:t>
            </a:r>
            <a:endParaRPr sz="1015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736066" y="4730069"/>
            <a:ext cx="277346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60.1</a:t>
            </a:r>
            <a:endParaRPr sz="1015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317537" y="2144894"/>
            <a:ext cx="277346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63.7</a:t>
            </a:r>
            <a:endParaRPr sz="1015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317537" y="4658263"/>
            <a:ext cx="277346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60.2</a:t>
            </a:r>
            <a:endParaRPr sz="1015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4461735" y="2144894"/>
            <a:ext cx="277346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63.7</a:t>
            </a:r>
            <a:endParaRPr sz="1015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4461735" y="4586456"/>
            <a:ext cx="277346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60.3</a:t>
            </a:r>
            <a:endParaRPr sz="1015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5024462" y="2144894"/>
            <a:ext cx="277346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63.7</a:t>
            </a:r>
            <a:endParaRPr sz="1015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5024462" y="4586456"/>
            <a:ext cx="277346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60.3</a:t>
            </a:r>
            <a:endParaRPr sz="1015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5605933" y="2216700"/>
            <a:ext cx="277346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63.6</a:t>
            </a:r>
            <a:endParaRPr sz="1015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5605933" y="4586456"/>
            <a:ext cx="277346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60.3</a:t>
            </a:r>
            <a:endParaRPr sz="1015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6187405" y="2216700"/>
            <a:ext cx="277346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63.6</a:t>
            </a:r>
            <a:endParaRPr sz="1015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6187405" y="4586456"/>
            <a:ext cx="277346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60.3</a:t>
            </a:r>
            <a:endParaRPr sz="1015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6712593" y="2288505"/>
            <a:ext cx="277346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63.5</a:t>
            </a:r>
            <a:endParaRPr sz="1015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6712593" y="4514650"/>
            <a:ext cx="277346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60.4</a:t>
            </a:r>
            <a:endParaRPr sz="1015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7294115" y="2360312"/>
            <a:ext cx="277346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63.4</a:t>
            </a:r>
            <a:endParaRPr sz="1015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7294115" y="4514650"/>
            <a:ext cx="277346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60.4</a:t>
            </a:r>
            <a:endParaRPr sz="1015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7856791" y="2288505"/>
            <a:ext cx="277346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63.5</a:t>
            </a:r>
            <a:endParaRPr sz="1015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7856791" y="4442844"/>
            <a:ext cx="277346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spc="-18" dirty="0">
                <a:latin typeface="Arial"/>
                <a:cs typeface="Arial"/>
              </a:rPr>
              <a:t>60.5</a:t>
            </a:r>
            <a:endParaRPr sz="1015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2968268" y="3795846"/>
            <a:ext cx="3264274" cy="285704"/>
          </a:xfrm>
          <a:prstGeom prst="rect">
            <a:avLst/>
          </a:prstGeom>
          <a:ln w="15809">
            <a:solidFill>
              <a:srgbClr val="FFBF00"/>
            </a:solidFill>
          </a:ln>
        </p:spPr>
        <p:txBody>
          <a:bodyPr vert="horz" wrap="square" lIns="0" tIns="61072" rIns="0" bIns="0" rtlCol="0">
            <a:spAutoFit/>
          </a:bodyPr>
          <a:lstStyle/>
          <a:p>
            <a:pPr marL="81807">
              <a:spcBef>
                <a:spcPts val="481"/>
              </a:spcBef>
            </a:pPr>
            <a:r>
              <a:rPr sz="1456" b="1" dirty="0">
                <a:latin typeface="Arial"/>
                <a:cs typeface="Arial"/>
              </a:rPr>
              <a:t>Employment - Population Ratio </a:t>
            </a:r>
            <a:r>
              <a:rPr sz="1456" b="1" spc="-22" dirty="0">
                <a:latin typeface="Arial"/>
                <a:cs typeface="Arial"/>
              </a:rPr>
              <a:t>(%)</a:t>
            </a:r>
            <a:endParaRPr sz="1456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3005806" y="1295697"/>
            <a:ext cx="3189194" cy="295888"/>
          </a:xfrm>
          <a:prstGeom prst="rect">
            <a:avLst/>
          </a:prstGeom>
          <a:ln w="15809">
            <a:solidFill>
              <a:srgbClr val="0A4FA1"/>
            </a:solidFill>
          </a:ln>
        </p:spPr>
        <p:txBody>
          <a:bodyPr vert="horz" wrap="square" lIns="0" tIns="71157" rIns="0" bIns="0" rtlCol="0">
            <a:spAutoFit/>
          </a:bodyPr>
          <a:lstStyle/>
          <a:p>
            <a:pPr marL="69480">
              <a:spcBef>
                <a:spcPts val="560"/>
              </a:spcBef>
            </a:pPr>
            <a:r>
              <a:rPr sz="1456" b="1" dirty="0">
                <a:latin typeface="Arial"/>
                <a:cs typeface="Arial"/>
              </a:rPr>
              <a:t>Labor Force Participation Rate </a:t>
            </a:r>
            <a:r>
              <a:rPr sz="1456" b="1" spc="-22" dirty="0">
                <a:latin typeface="Arial"/>
                <a:cs typeface="Arial"/>
              </a:rPr>
              <a:t>(%)</a:t>
            </a:r>
            <a:endParaRPr sz="1456">
              <a:latin typeface="Arial"/>
              <a:cs typeface="Arial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806481" y="5715301"/>
            <a:ext cx="7531474" cy="0"/>
          </a:xfrm>
          <a:custGeom>
            <a:avLst/>
            <a:gdLst/>
            <a:ahLst/>
            <a:cxnLst/>
            <a:rect l="l" t="t" r="r" b="b"/>
            <a:pathLst>
              <a:path w="8535670">
                <a:moveTo>
                  <a:pt x="0" y="0"/>
                </a:moveTo>
                <a:lnTo>
                  <a:pt x="8535229" y="0"/>
                </a:lnTo>
              </a:path>
            </a:pathLst>
          </a:custGeom>
          <a:ln w="158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 txBox="1"/>
          <p:nvPr/>
        </p:nvSpPr>
        <p:spPr>
          <a:xfrm>
            <a:off x="1072579" y="5783617"/>
            <a:ext cx="156197" cy="466165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May-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96" name="object 96"/>
          <p:cNvSpPr txBox="1">
            <a:spLocks noGrp="1"/>
          </p:cNvSpPr>
          <p:nvPr>
            <p:ph type="sldNum" sz="quarter" idx="7"/>
          </p:nvPr>
        </p:nvSpPr>
        <p:spPr>
          <a:xfrm>
            <a:off x="4946129" y="7338938"/>
            <a:ext cx="166370" cy="1670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/>
            <a:fld id="{81D60167-4931-47E6-BA6A-407CBD079E47}" type="slidenum">
              <a:rPr lang="en-US" spc="-25" smtClean="0"/>
              <a:pPr marL="12700"/>
              <a:t>7</a:t>
            </a:fld>
            <a:endParaRPr spc="-22" dirty="0"/>
          </a:p>
        </p:txBody>
      </p:sp>
      <p:sp>
        <p:nvSpPr>
          <p:cNvPr id="82" name="object 82"/>
          <p:cNvSpPr txBox="1"/>
          <p:nvPr/>
        </p:nvSpPr>
        <p:spPr>
          <a:xfrm>
            <a:off x="1654050" y="5794585"/>
            <a:ext cx="156197" cy="444313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Jun-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2216777" y="5816316"/>
            <a:ext cx="156197" cy="400610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Jul-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2798248" y="5783708"/>
            <a:ext cx="156197" cy="465604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Aug-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3379719" y="5790921"/>
            <a:ext cx="156197" cy="451596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Sep-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3942446" y="5801824"/>
            <a:ext cx="156197" cy="429746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Oct-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4523917" y="5787282"/>
            <a:ext cx="156197" cy="458881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Nov-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5086644" y="5790857"/>
            <a:ext cx="156197" cy="451596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Dec-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5668116" y="5798160"/>
            <a:ext cx="156197" cy="437029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Jan-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6249586" y="5794585"/>
            <a:ext cx="156197" cy="444313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Feb-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6774825" y="5794521"/>
            <a:ext cx="156197" cy="444313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Mar-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7356297" y="5798186"/>
            <a:ext cx="156197" cy="437029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Apr-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7919025" y="5783617"/>
            <a:ext cx="156197" cy="466165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May-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94" name="object 94" descr="$PPTXTitle"/>
          <p:cNvSpPr txBox="1">
            <a:spLocks noGrp="1"/>
          </p:cNvSpPr>
          <p:nvPr>
            <p:ph type="title"/>
          </p:nvPr>
        </p:nvSpPr>
        <p:spPr>
          <a:xfrm>
            <a:off x="1433693" y="547538"/>
            <a:ext cx="6276975" cy="501269"/>
          </a:xfrm>
          <a:prstGeom prst="rect">
            <a:avLst/>
          </a:prstGeom>
        </p:spPr>
        <p:txBody>
          <a:bodyPr vert="horz" wrap="square" lIns="0" tIns="39221" rIns="0" bIns="0" rtlCol="0">
            <a:spAutoFit/>
          </a:bodyPr>
          <a:lstStyle/>
          <a:p>
            <a:pPr marL="2307414" marR="4483" indent="-2296768" algn="just">
              <a:lnSpc>
                <a:spcPts val="1782"/>
              </a:lnSpc>
              <a:spcBef>
                <a:spcPts val="309"/>
              </a:spcBef>
            </a:pPr>
            <a:r>
              <a:rPr sz="1632" b="1" dirty="0"/>
              <a:t>New</a:t>
            </a:r>
            <a:r>
              <a:rPr sz="1632" b="1" spc="53" dirty="0"/>
              <a:t> </a:t>
            </a:r>
            <a:r>
              <a:rPr sz="1632" b="1" dirty="0"/>
              <a:t>Jersey</a:t>
            </a:r>
            <a:r>
              <a:rPr sz="1632" b="1" spc="53" dirty="0"/>
              <a:t> </a:t>
            </a:r>
            <a:r>
              <a:rPr sz="1632" b="1" dirty="0"/>
              <a:t>Labor</a:t>
            </a:r>
            <a:r>
              <a:rPr sz="1632" b="1" spc="57" dirty="0"/>
              <a:t> </a:t>
            </a:r>
            <a:r>
              <a:rPr sz="1632" b="1" dirty="0"/>
              <a:t>Force</a:t>
            </a:r>
            <a:r>
              <a:rPr sz="1632" b="1" spc="53" dirty="0"/>
              <a:t> </a:t>
            </a:r>
            <a:r>
              <a:rPr sz="1632" b="1" dirty="0"/>
              <a:t>Participation</a:t>
            </a:r>
            <a:r>
              <a:rPr sz="1632" b="1" spc="53" dirty="0"/>
              <a:t> </a:t>
            </a:r>
            <a:r>
              <a:rPr sz="1632" b="1" dirty="0"/>
              <a:t>Rate</a:t>
            </a:r>
            <a:r>
              <a:rPr sz="1632" b="1" spc="57" dirty="0"/>
              <a:t> </a:t>
            </a:r>
            <a:r>
              <a:rPr sz="1632" b="1" dirty="0"/>
              <a:t>and</a:t>
            </a:r>
            <a:r>
              <a:rPr sz="1632" b="1" spc="53" dirty="0"/>
              <a:t> </a:t>
            </a:r>
            <a:r>
              <a:rPr sz="1632" b="1" dirty="0"/>
              <a:t>Employment</a:t>
            </a:r>
            <a:r>
              <a:rPr sz="1632" b="1" spc="53" dirty="0"/>
              <a:t> </a:t>
            </a:r>
            <a:r>
              <a:rPr sz="1632" b="1" spc="-22" dirty="0"/>
              <a:t>to </a:t>
            </a:r>
            <a:r>
              <a:rPr sz="1632" b="1" dirty="0"/>
              <a:t>Population</a:t>
            </a:r>
            <a:r>
              <a:rPr sz="1632" b="1" spc="84" dirty="0"/>
              <a:t> </a:t>
            </a:r>
            <a:r>
              <a:rPr sz="1632" b="1" spc="-9" dirty="0"/>
              <a:t>Ratio</a:t>
            </a:r>
            <a:endParaRPr sz="1632" b="1" dirty="0"/>
          </a:p>
        </p:txBody>
      </p:sp>
      <p:sp>
        <p:nvSpPr>
          <p:cNvPr id="95" name="object 95"/>
          <p:cNvSpPr txBox="1"/>
          <p:nvPr/>
        </p:nvSpPr>
        <p:spPr>
          <a:xfrm>
            <a:off x="795275" y="5317337"/>
            <a:ext cx="6045574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dirty="0">
                <a:latin typeface="Arial"/>
                <a:cs typeface="Arial"/>
              </a:rPr>
              <a:t>No</a:t>
            </a:r>
            <a:r>
              <a:rPr sz="1015" b="1" spc="22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household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survey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was</a:t>
            </a:r>
            <a:r>
              <a:rPr sz="1015" b="1" spc="22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conducted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for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October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2025</a:t>
            </a:r>
            <a:r>
              <a:rPr sz="1015" b="1" spc="22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due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to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the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federal</a:t>
            </a:r>
            <a:r>
              <a:rPr sz="1015" b="1" spc="22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lapse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in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spc="-9" dirty="0">
                <a:latin typeface="Arial"/>
                <a:cs typeface="Arial"/>
              </a:rPr>
              <a:t>appropriations.</a:t>
            </a:r>
            <a:endParaRPr sz="1015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8832" y="2304924"/>
            <a:ext cx="270622" cy="3221691"/>
          </a:xfrm>
          <a:custGeom>
            <a:avLst/>
            <a:gdLst/>
            <a:ahLst/>
            <a:cxnLst/>
            <a:rect l="l" t="t" r="r" b="b"/>
            <a:pathLst>
              <a:path w="306705" h="3651250">
                <a:moveTo>
                  <a:pt x="306260" y="3651173"/>
                </a:moveTo>
                <a:lnTo>
                  <a:pt x="0" y="3651173"/>
                </a:lnTo>
                <a:lnTo>
                  <a:pt x="0" y="0"/>
                </a:lnTo>
                <a:lnTo>
                  <a:pt x="306260" y="0"/>
                </a:lnTo>
                <a:lnTo>
                  <a:pt x="306260" y="3651173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07309" y="2189649"/>
            <a:ext cx="270622" cy="3337112"/>
          </a:xfrm>
          <a:custGeom>
            <a:avLst/>
            <a:gdLst/>
            <a:ahLst/>
            <a:cxnLst/>
            <a:rect l="l" t="t" r="r" b="b"/>
            <a:pathLst>
              <a:path w="306705" h="3782060">
                <a:moveTo>
                  <a:pt x="306260" y="3781818"/>
                </a:moveTo>
                <a:lnTo>
                  <a:pt x="0" y="3781818"/>
                </a:lnTo>
                <a:lnTo>
                  <a:pt x="0" y="0"/>
                </a:lnTo>
                <a:lnTo>
                  <a:pt x="306260" y="0"/>
                </a:lnTo>
                <a:lnTo>
                  <a:pt x="306260" y="3781818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47821" y="2092821"/>
            <a:ext cx="270622" cy="3434043"/>
          </a:xfrm>
          <a:custGeom>
            <a:avLst/>
            <a:gdLst/>
            <a:ahLst/>
            <a:cxnLst/>
            <a:rect l="l" t="t" r="r" b="b"/>
            <a:pathLst>
              <a:path w="306705" h="3891915">
                <a:moveTo>
                  <a:pt x="306260" y="3891557"/>
                </a:moveTo>
                <a:lnTo>
                  <a:pt x="0" y="3891557"/>
                </a:lnTo>
                <a:lnTo>
                  <a:pt x="0" y="0"/>
                </a:lnTo>
                <a:lnTo>
                  <a:pt x="306260" y="0"/>
                </a:lnTo>
                <a:lnTo>
                  <a:pt x="306260" y="3891557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06364" y="2041139"/>
            <a:ext cx="270622" cy="3485590"/>
          </a:xfrm>
          <a:custGeom>
            <a:avLst/>
            <a:gdLst/>
            <a:ahLst/>
            <a:cxnLst/>
            <a:rect l="l" t="t" r="r" b="b"/>
            <a:pathLst>
              <a:path w="306704" h="3950335">
                <a:moveTo>
                  <a:pt x="306260" y="3950130"/>
                </a:moveTo>
                <a:lnTo>
                  <a:pt x="0" y="3950130"/>
                </a:lnTo>
                <a:lnTo>
                  <a:pt x="0" y="0"/>
                </a:lnTo>
                <a:lnTo>
                  <a:pt x="306260" y="0"/>
                </a:lnTo>
                <a:lnTo>
                  <a:pt x="306260" y="3950130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64905" y="2043021"/>
            <a:ext cx="270622" cy="3483908"/>
          </a:xfrm>
          <a:custGeom>
            <a:avLst/>
            <a:gdLst/>
            <a:ahLst/>
            <a:cxnLst/>
            <a:rect l="l" t="t" r="r" b="b"/>
            <a:pathLst>
              <a:path w="306704" h="3948429">
                <a:moveTo>
                  <a:pt x="306260" y="3947996"/>
                </a:moveTo>
                <a:lnTo>
                  <a:pt x="0" y="3947996"/>
                </a:lnTo>
                <a:lnTo>
                  <a:pt x="0" y="0"/>
                </a:lnTo>
                <a:lnTo>
                  <a:pt x="306260" y="0"/>
                </a:lnTo>
                <a:lnTo>
                  <a:pt x="306260" y="3947996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463895" y="2149302"/>
            <a:ext cx="270622" cy="3377452"/>
          </a:xfrm>
          <a:custGeom>
            <a:avLst/>
            <a:gdLst/>
            <a:ahLst/>
            <a:cxnLst/>
            <a:rect l="l" t="t" r="r" b="b"/>
            <a:pathLst>
              <a:path w="306704" h="3827779">
                <a:moveTo>
                  <a:pt x="306260" y="3827545"/>
                </a:moveTo>
                <a:lnTo>
                  <a:pt x="0" y="3827545"/>
                </a:lnTo>
                <a:lnTo>
                  <a:pt x="0" y="0"/>
                </a:lnTo>
                <a:lnTo>
                  <a:pt x="306260" y="0"/>
                </a:lnTo>
                <a:lnTo>
                  <a:pt x="306260" y="3827545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004407" y="2171829"/>
            <a:ext cx="270622" cy="3355040"/>
          </a:xfrm>
          <a:custGeom>
            <a:avLst/>
            <a:gdLst/>
            <a:ahLst/>
            <a:cxnLst/>
            <a:rect l="l" t="t" r="r" b="b"/>
            <a:pathLst>
              <a:path w="306704" h="3802379">
                <a:moveTo>
                  <a:pt x="306260" y="3802015"/>
                </a:moveTo>
                <a:lnTo>
                  <a:pt x="0" y="3802015"/>
                </a:lnTo>
                <a:lnTo>
                  <a:pt x="0" y="0"/>
                </a:lnTo>
                <a:lnTo>
                  <a:pt x="306260" y="0"/>
                </a:lnTo>
                <a:lnTo>
                  <a:pt x="306260" y="3802015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562950" y="2347050"/>
            <a:ext cx="270622" cy="3179669"/>
          </a:xfrm>
          <a:custGeom>
            <a:avLst/>
            <a:gdLst/>
            <a:ahLst/>
            <a:cxnLst/>
            <a:rect l="l" t="t" r="r" b="b"/>
            <a:pathLst>
              <a:path w="306704" h="3603625">
                <a:moveTo>
                  <a:pt x="306260" y="3603431"/>
                </a:moveTo>
                <a:lnTo>
                  <a:pt x="0" y="3603431"/>
                </a:lnTo>
                <a:lnTo>
                  <a:pt x="0" y="0"/>
                </a:lnTo>
                <a:lnTo>
                  <a:pt x="306260" y="0"/>
                </a:lnTo>
                <a:lnTo>
                  <a:pt x="306260" y="3603431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121492" y="2467528"/>
            <a:ext cx="270622" cy="3059206"/>
          </a:xfrm>
          <a:custGeom>
            <a:avLst/>
            <a:gdLst/>
            <a:ahLst/>
            <a:cxnLst/>
            <a:rect l="l" t="t" r="r" b="b"/>
            <a:pathLst>
              <a:path w="306704" h="3467100">
                <a:moveTo>
                  <a:pt x="306260" y="3466888"/>
                </a:moveTo>
                <a:lnTo>
                  <a:pt x="0" y="3466888"/>
                </a:lnTo>
                <a:lnTo>
                  <a:pt x="0" y="0"/>
                </a:lnTo>
                <a:lnTo>
                  <a:pt x="306260" y="0"/>
                </a:lnTo>
                <a:lnTo>
                  <a:pt x="306260" y="3466888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625943" y="2614365"/>
            <a:ext cx="270622" cy="2912408"/>
          </a:xfrm>
          <a:custGeom>
            <a:avLst/>
            <a:gdLst/>
            <a:ahLst/>
            <a:cxnLst/>
            <a:rect l="l" t="t" r="r" b="b"/>
            <a:pathLst>
              <a:path w="306704" h="3300729">
                <a:moveTo>
                  <a:pt x="306260" y="3300473"/>
                </a:moveTo>
                <a:lnTo>
                  <a:pt x="0" y="3300473"/>
                </a:lnTo>
                <a:lnTo>
                  <a:pt x="0" y="0"/>
                </a:lnTo>
                <a:lnTo>
                  <a:pt x="306260" y="0"/>
                </a:lnTo>
                <a:lnTo>
                  <a:pt x="306260" y="3300473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184486" y="2749749"/>
            <a:ext cx="270622" cy="2776818"/>
          </a:xfrm>
          <a:custGeom>
            <a:avLst/>
            <a:gdLst/>
            <a:ahLst/>
            <a:cxnLst/>
            <a:rect l="l" t="t" r="r" b="b"/>
            <a:pathLst>
              <a:path w="306704" h="3147060">
                <a:moveTo>
                  <a:pt x="306260" y="3147038"/>
                </a:moveTo>
                <a:lnTo>
                  <a:pt x="0" y="3147038"/>
                </a:lnTo>
                <a:lnTo>
                  <a:pt x="0" y="0"/>
                </a:lnTo>
                <a:lnTo>
                  <a:pt x="306260" y="0"/>
                </a:lnTo>
                <a:lnTo>
                  <a:pt x="306260" y="3147038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806481" y="2855311"/>
            <a:ext cx="7531474" cy="2678766"/>
            <a:chOff x="761612" y="3236018"/>
            <a:chExt cx="8535670" cy="3035935"/>
          </a:xfrm>
        </p:grpSpPr>
        <p:sp>
          <p:nvSpPr>
            <p:cNvPr id="14" name="object 14"/>
            <p:cNvSpPr/>
            <p:nvPr/>
          </p:nvSpPr>
          <p:spPr>
            <a:xfrm>
              <a:off x="8602583" y="3236018"/>
              <a:ext cx="306705" cy="3027680"/>
            </a:xfrm>
            <a:custGeom>
              <a:avLst/>
              <a:gdLst/>
              <a:ahLst/>
              <a:cxnLst/>
              <a:rect l="l" t="t" r="r" b="b"/>
              <a:pathLst>
                <a:path w="306704" h="3027679">
                  <a:moveTo>
                    <a:pt x="306260" y="3027402"/>
                  </a:moveTo>
                  <a:lnTo>
                    <a:pt x="0" y="3027402"/>
                  </a:lnTo>
                  <a:lnTo>
                    <a:pt x="0" y="0"/>
                  </a:lnTo>
                  <a:lnTo>
                    <a:pt x="306260" y="0"/>
                  </a:lnTo>
                  <a:lnTo>
                    <a:pt x="306260" y="3027402"/>
                  </a:lnTo>
                  <a:close/>
                </a:path>
              </a:pathLst>
            </a:custGeom>
            <a:solidFill>
              <a:srgbClr val="5B9A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61612" y="6263421"/>
              <a:ext cx="8535670" cy="0"/>
            </a:xfrm>
            <a:custGeom>
              <a:avLst/>
              <a:gdLst/>
              <a:ahLst/>
              <a:cxnLst/>
              <a:rect l="l" t="t" r="r" b="b"/>
              <a:pathLst>
                <a:path w="8535670">
                  <a:moveTo>
                    <a:pt x="0" y="0"/>
                  </a:moveTo>
                  <a:lnTo>
                    <a:pt x="8535229" y="0"/>
                  </a:lnTo>
                </a:path>
              </a:pathLst>
            </a:custGeom>
            <a:ln w="158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207719" y="1773874"/>
            <a:ext cx="156197" cy="495300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256,800</a:t>
            </a:r>
            <a:endParaRPr sz="1015">
              <a:latin typeface="Arial"/>
              <a:cs typeface="Arial"/>
            </a:endParaRPr>
          </a:p>
        </p:txBody>
      </p:sp>
      <p:sp>
        <p:nvSpPr>
          <p:cNvPr id="44" name="object 44"/>
          <p:cNvSpPr txBox="1">
            <a:spLocks noGrp="1"/>
          </p:cNvSpPr>
          <p:nvPr>
            <p:ph type="sldNum" sz="quarter" idx="7"/>
          </p:nvPr>
        </p:nvSpPr>
        <p:spPr>
          <a:xfrm>
            <a:off x="4946129" y="7338938"/>
            <a:ext cx="166370" cy="1670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/>
            <a:fld id="{81D60167-4931-47E6-BA6A-407CBD079E47}" type="slidenum">
              <a:rPr lang="en-US" spc="-25" smtClean="0"/>
              <a:pPr marL="12700"/>
              <a:t>8</a:t>
            </a:fld>
            <a:endParaRPr spc="-22" dirty="0"/>
          </a:p>
        </p:txBody>
      </p:sp>
      <p:sp>
        <p:nvSpPr>
          <p:cNvPr id="17" name="object 17"/>
          <p:cNvSpPr txBox="1"/>
          <p:nvPr/>
        </p:nvSpPr>
        <p:spPr>
          <a:xfrm>
            <a:off x="1766207" y="1658657"/>
            <a:ext cx="156197" cy="495300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262,715</a:t>
            </a:r>
            <a:endParaRPr sz="1015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306717" y="1561826"/>
            <a:ext cx="156197" cy="495300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267,686</a:t>
            </a:r>
            <a:endParaRPr sz="1015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865256" y="1510091"/>
            <a:ext cx="156197" cy="495300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270,340</a:t>
            </a:r>
            <a:endParaRPr sz="1015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423795" y="1511980"/>
            <a:ext cx="156197" cy="495300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270,243</a:t>
            </a:r>
            <a:endParaRPr sz="1015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522793" y="1618310"/>
            <a:ext cx="156197" cy="495300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264,786</a:t>
            </a:r>
            <a:endParaRPr sz="1015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063303" y="1640832"/>
            <a:ext cx="156197" cy="495300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263,630</a:t>
            </a:r>
            <a:endParaRPr sz="1015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621842" y="1816007"/>
            <a:ext cx="156197" cy="495300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254,637</a:t>
            </a:r>
            <a:endParaRPr sz="1015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180382" y="1936484"/>
            <a:ext cx="156197" cy="495300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248,452</a:t>
            </a:r>
            <a:endParaRPr sz="1015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684834" y="2083314"/>
            <a:ext cx="156197" cy="495300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240,914</a:t>
            </a:r>
            <a:endParaRPr sz="1015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243373" y="2218704"/>
            <a:ext cx="156197" cy="495300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233,963</a:t>
            </a:r>
            <a:endParaRPr sz="1015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783883" y="2324319"/>
            <a:ext cx="156197" cy="495300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228,543</a:t>
            </a:r>
            <a:endParaRPr sz="1015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207719" y="5579792"/>
            <a:ext cx="156197" cy="466165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May-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766207" y="5590760"/>
            <a:ext cx="156197" cy="444313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Jun-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306717" y="5612491"/>
            <a:ext cx="156197" cy="400610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Jul-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865256" y="5579882"/>
            <a:ext cx="156197" cy="465604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Aug-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423795" y="5587096"/>
            <a:ext cx="156197" cy="451596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Sep-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964305" y="5597999"/>
            <a:ext cx="156197" cy="429746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Oct-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522793" y="5583457"/>
            <a:ext cx="156197" cy="458881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Nov-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063303" y="5587032"/>
            <a:ext cx="156197" cy="451596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Dec-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621842" y="5594335"/>
            <a:ext cx="156197" cy="437029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Jan-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180382" y="5590760"/>
            <a:ext cx="156197" cy="444313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Feb-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684834" y="5590696"/>
            <a:ext cx="156197" cy="444313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Mar-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243373" y="5594361"/>
            <a:ext cx="156197" cy="437029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Apr-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783883" y="5579792"/>
            <a:ext cx="156197" cy="466165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May-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95276" y="1023368"/>
            <a:ext cx="1793501" cy="201367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sz="1235" b="1" dirty="0">
                <a:latin typeface="Arial"/>
                <a:cs typeface="Arial"/>
              </a:rPr>
              <a:t>Year-Over-Year: -</a:t>
            </a:r>
            <a:r>
              <a:rPr sz="1235" b="1" spc="-9" dirty="0">
                <a:latin typeface="Arial"/>
                <a:cs typeface="Arial"/>
              </a:rPr>
              <a:t>28,257</a:t>
            </a:r>
            <a:endParaRPr sz="1235">
              <a:latin typeface="Arial"/>
              <a:cs typeface="Arial"/>
            </a:endParaRPr>
          </a:p>
        </p:txBody>
      </p:sp>
      <p:sp>
        <p:nvSpPr>
          <p:cNvPr id="42" name="object 42" descr="$PPTXTitle"/>
          <p:cNvSpPr txBox="1">
            <a:spLocks noGrp="1"/>
          </p:cNvSpPr>
          <p:nvPr>
            <p:ph type="title"/>
          </p:nvPr>
        </p:nvSpPr>
        <p:spPr>
          <a:xfrm>
            <a:off x="146345" y="401491"/>
            <a:ext cx="7261412" cy="324651"/>
          </a:xfrm>
          <a:prstGeom prst="rect">
            <a:avLst/>
          </a:prstGeom>
        </p:spPr>
        <p:txBody>
          <a:bodyPr vert="horz" wrap="square" lIns="0" tIns="72781" rIns="0" bIns="0" rtlCol="0">
            <a:spAutoFit/>
          </a:bodyPr>
          <a:lstStyle/>
          <a:p>
            <a:pPr marL="1442273">
              <a:spcBef>
                <a:spcPts val="101"/>
              </a:spcBef>
            </a:pPr>
            <a:r>
              <a:rPr sz="1632" b="1" dirty="0"/>
              <a:t>New</a:t>
            </a:r>
            <a:r>
              <a:rPr sz="1632" b="1" spc="57" dirty="0"/>
              <a:t> </a:t>
            </a:r>
            <a:r>
              <a:rPr sz="1632" b="1" dirty="0"/>
              <a:t>Jersey</a:t>
            </a:r>
            <a:r>
              <a:rPr sz="1632" b="1" spc="62" dirty="0"/>
              <a:t> </a:t>
            </a:r>
            <a:r>
              <a:rPr sz="1632" b="1" dirty="0"/>
              <a:t>Unemployed</a:t>
            </a:r>
            <a:r>
              <a:rPr sz="1632" b="1" spc="62" dirty="0"/>
              <a:t> </a:t>
            </a:r>
            <a:r>
              <a:rPr sz="1632" b="1" spc="-9" dirty="0"/>
              <a:t>Residents</a:t>
            </a:r>
            <a:endParaRPr sz="1632" b="1" dirty="0"/>
          </a:p>
        </p:txBody>
      </p:sp>
      <p:sp>
        <p:nvSpPr>
          <p:cNvPr id="43" name="object 43"/>
          <p:cNvSpPr txBox="1"/>
          <p:nvPr/>
        </p:nvSpPr>
        <p:spPr>
          <a:xfrm>
            <a:off x="795275" y="6070638"/>
            <a:ext cx="6045574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dirty="0">
                <a:latin typeface="Arial"/>
                <a:cs typeface="Arial"/>
              </a:rPr>
              <a:t>No</a:t>
            </a:r>
            <a:r>
              <a:rPr sz="1015" b="1" spc="22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household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survey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was</a:t>
            </a:r>
            <a:r>
              <a:rPr sz="1015" b="1" spc="22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conducted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for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October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2025</a:t>
            </a:r>
            <a:r>
              <a:rPr sz="1015" b="1" spc="22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due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to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the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federal</a:t>
            </a:r>
            <a:r>
              <a:rPr sz="1015" b="1" spc="22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lapse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in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spc="-9" dirty="0">
                <a:latin typeface="Arial"/>
                <a:cs typeface="Arial"/>
              </a:rPr>
              <a:t>appropriations.</a:t>
            </a:r>
            <a:endParaRPr sz="1015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8832" y="2448884"/>
            <a:ext cx="270622" cy="3077695"/>
          </a:xfrm>
          <a:custGeom>
            <a:avLst/>
            <a:gdLst/>
            <a:ahLst/>
            <a:cxnLst/>
            <a:rect l="l" t="t" r="r" b="b"/>
            <a:pathLst>
              <a:path w="306705" h="3488054">
                <a:moveTo>
                  <a:pt x="306260" y="3488018"/>
                </a:moveTo>
                <a:lnTo>
                  <a:pt x="0" y="3488018"/>
                </a:lnTo>
                <a:lnTo>
                  <a:pt x="0" y="0"/>
                </a:lnTo>
                <a:lnTo>
                  <a:pt x="306260" y="0"/>
                </a:lnTo>
                <a:lnTo>
                  <a:pt x="306260" y="3488018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07309" y="2483767"/>
            <a:ext cx="270622" cy="3042957"/>
          </a:xfrm>
          <a:custGeom>
            <a:avLst/>
            <a:gdLst/>
            <a:ahLst/>
            <a:cxnLst/>
            <a:rect l="l" t="t" r="r" b="b"/>
            <a:pathLst>
              <a:path w="306705" h="3448685">
                <a:moveTo>
                  <a:pt x="306260" y="3448485"/>
                </a:moveTo>
                <a:lnTo>
                  <a:pt x="0" y="3448485"/>
                </a:lnTo>
                <a:lnTo>
                  <a:pt x="0" y="0"/>
                </a:lnTo>
                <a:lnTo>
                  <a:pt x="306260" y="0"/>
                </a:lnTo>
                <a:lnTo>
                  <a:pt x="306260" y="3448485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47821" y="2491232"/>
            <a:ext cx="270622" cy="3035673"/>
          </a:xfrm>
          <a:custGeom>
            <a:avLst/>
            <a:gdLst/>
            <a:ahLst/>
            <a:cxnLst/>
            <a:rect l="l" t="t" r="r" b="b"/>
            <a:pathLst>
              <a:path w="306705" h="3440429">
                <a:moveTo>
                  <a:pt x="306260" y="3440024"/>
                </a:moveTo>
                <a:lnTo>
                  <a:pt x="0" y="3440024"/>
                </a:lnTo>
                <a:lnTo>
                  <a:pt x="0" y="0"/>
                </a:lnTo>
                <a:lnTo>
                  <a:pt x="306260" y="0"/>
                </a:lnTo>
                <a:lnTo>
                  <a:pt x="306260" y="3440024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06364" y="2468353"/>
            <a:ext cx="270622" cy="3058646"/>
          </a:xfrm>
          <a:custGeom>
            <a:avLst/>
            <a:gdLst/>
            <a:ahLst/>
            <a:cxnLst/>
            <a:rect l="l" t="t" r="r" b="b"/>
            <a:pathLst>
              <a:path w="306704" h="3466465">
                <a:moveTo>
                  <a:pt x="306260" y="3465954"/>
                </a:moveTo>
                <a:lnTo>
                  <a:pt x="0" y="3465954"/>
                </a:lnTo>
                <a:lnTo>
                  <a:pt x="0" y="0"/>
                </a:lnTo>
                <a:lnTo>
                  <a:pt x="306260" y="0"/>
                </a:lnTo>
                <a:lnTo>
                  <a:pt x="306260" y="3465954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64905" y="2418605"/>
            <a:ext cx="270622" cy="3107951"/>
          </a:xfrm>
          <a:custGeom>
            <a:avLst/>
            <a:gdLst/>
            <a:ahLst/>
            <a:cxnLst/>
            <a:rect l="l" t="t" r="r" b="b"/>
            <a:pathLst>
              <a:path w="306704" h="3522345">
                <a:moveTo>
                  <a:pt x="306260" y="3522335"/>
                </a:moveTo>
                <a:lnTo>
                  <a:pt x="0" y="3522335"/>
                </a:lnTo>
                <a:lnTo>
                  <a:pt x="0" y="0"/>
                </a:lnTo>
                <a:lnTo>
                  <a:pt x="306260" y="0"/>
                </a:lnTo>
                <a:lnTo>
                  <a:pt x="306260" y="3522335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463895" y="2334590"/>
            <a:ext cx="270622" cy="3191996"/>
          </a:xfrm>
          <a:custGeom>
            <a:avLst/>
            <a:gdLst/>
            <a:ahLst/>
            <a:cxnLst/>
            <a:rect l="l" t="t" r="r" b="b"/>
            <a:pathLst>
              <a:path w="306704" h="3617595">
                <a:moveTo>
                  <a:pt x="306260" y="3617552"/>
                </a:moveTo>
                <a:lnTo>
                  <a:pt x="0" y="3617552"/>
                </a:lnTo>
                <a:lnTo>
                  <a:pt x="0" y="0"/>
                </a:lnTo>
                <a:lnTo>
                  <a:pt x="306260" y="0"/>
                </a:lnTo>
                <a:lnTo>
                  <a:pt x="306260" y="3617552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004407" y="2332144"/>
            <a:ext cx="270622" cy="3194797"/>
          </a:xfrm>
          <a:custGeom>
            <a:avLst/>
            <a:gdLst/>
            <a:ahLst/>
            <a:cxnLst/>
            <a:rect l="l" t="t" r="r" b="b"/>
            <a:pathLst>
              <a:path w="306704" h="3620770">
                <a:moveTo>
                  <a:pt x="306260" y="3620323"/>
                </a:moveTo>
                <a:lnTo>
                  <a:pt x="0" y="3620323"/>
                </a:lnTo>
                <a:lnTo>
                  <a:pt x="0" y="0"/>
                </a:lnTo>
                <a:lnTo>
                  <a:pt x="306260" y="0"/>
                </a:lnTo>
                <a:lnTo>
                  <a:pt x="306260" y="3620323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562950" y="2266669"/>
            <a:ext cx="270622" cy="3260351"/>
          </a:xfrm>
          <a:custGeom>
            <a:avLst/>
            <a:gdLst/>
            <a:ahLst/>
            <a:cxnLst/>
            <a:rect l="l" t="t" r="r" b="b"/>
            <a:pathLst>
              <a:path w="306704" h="3695065">
                <a:moveTo>
                  <a:pt x="306260" y="3694529"/>
                </a:moveTo>
                <a:lnTo>
                  <a:pt x="0" y="3694529"/>
                </a:lnTo>
                <a:lnTo>
                  <a:pt x="0" y="0"/>
                </a:lnTo>
                <a:lnTo>
                  <a:pt x="306260" y="0"/>
                </a:lnTo>
                <a:lnTo>
                  <a:pt x="306260" y="3694529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121492" y="2262839"/>
            <a:ext cx="270622" cy="3263713"/>
          </a:xfrm>
          <a:custGeom>
            <a:avLst/>
            <a:gdLst/>
            <a:ahLst/>
            <a:cxnLst/>
            <a:rect l="l" t="t" r="r" b="b"/>
            <a:pathLst>
              <a:path w="306704" h="3698875">
                <a:moveTo>
                  <a:pt x="306260" y="3698870"/>
                </a:moveTo>
                <a:lnTo>
                  <a:pt x="0" y="3698870"/>
                </a:lnTo>
                <a:lnTo>
                  <a:pt x="0" y="0"/>
                </a:lnTo>
                <a:lnTo>
                  <a:pt x="306260" y="0"/>
                </a:lnTo>
                <a:lnTo>
                  <a:pt x="306260" y="3698870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625943" y="2246952"/>
            <a:ext cx="270622" cy="3279962"/>
          </a:xfrm>
          <a:custGeom>
            <a:avLst/>
            <a:gdLst/>
            <a:ahLst/>
            <a:cxnLst/>
            <a:rect l="l" t="t" r="r" b="b"/>
            <a:pathLst>
              <a:path w="306704" h="3717290">
                <a:moveTo>
                  <a:pt x="306260" y="3716873"/>
                </a:moveTo>
                <a:lnTo>
                  <a:pt x="0" y="3716873"/>
                </a:lnTo>
                <a:lnTo>
                  <a:pt x="0" y="0"/>
                </a:lnTo>
                <a:lnTo>
                  <a:pt x="306260" y="0"/>
                </a:lnTo>
                <a:lnTo>
                  <a:pt x="306260" y="3716873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184486" y="2217131"/>
            <a:ext cx="270622" cy="3309657"/>
          </a:xfrm>
          <a:custGeom>
            <a:avLst/>
            <a:gdLst/>
            <a:ahLst/>
            <a:cxnLst/>
            <a:rect l="l" t="t" r="r" b="b"/>
            <a:pathLst>
              <a:path w="306704" h="3750945">
                <a:moveTo>
                  <a:pt x="306260" y="3750672"/>
                </a:moveTo>
                <a:lnTo>
                  <a:pt x="0" y="3750672"/>
                </a:lnTo>
                <a:lnTo>
                  <a:pt x="0" y="0"/>
                </a:lnTo>
                <a:lnTo>
                  <a:pt x="306260" y="0"/>
                </a:lnTo>
                <a:lnTo>
                  <a:pt x="306260" y="3750672"/>
                </a:lnTo>
                <a:close/>
              </a:path>
            </a:pathLst>
          </a:custGeom>
          <a:solidFill>
            <a:srgbClr val="5B9AD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806481" y="2125506"/>
            <a:ext cx="7531474" cy="3408268"/>
            <a:chOff x="761612" y="2408907"/>
            <a:chExt cx="8535670" cy="3862704"/>
          </a:xfrm>
        </p:grpSpPr>
        <p:sp>
          <p:nvSpPr>
            <p:cNvPr id="14" name="object 14"/>
            <p:cNvSpPr/>
            <p:nvPr/>
          </p:nvSpPr>
          <p:spPr>
            <a:xfrm>
              <a:off x="8602583" y="2408907"/>
              <a:ext cx="306705" cy="3855085"/>
            </a:xfrm>
            <a:custGeom>
              <a:avLst/>
              <a:gdLst/>
              <a:ahLst/>
              <a:cxnLst/>
              <a:rect l="l" t="t" r="r" b="b"/>
              <a:pathLst>
                <a:path w="306704" h="3855085">
                  <a:moveTo>
                    <a:pt x="306260" y="3854513"/>
                  </a:moveTo>
                  <a:lnTo>
                    <a:pt x="0" y="3854513"/>
                  </a:lnTo>
                  <a:lnTo>
                    <a:pt x="0" y="0"/>
                  </a:lnTo>
                  <a:lnTo>
                    <a:pt x="306260" y="0"/>
                  </a:lnTo>
                  <a:lnTo>
                    <a:pt x="306260" y="3854513"/>
                  </a:lnTo>
                  <a:close/>
                </a:path>
              </a:pathLst>
            </a:custGeom>
            <a:solidFill>
              <a:srgbClr val="5B9A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61612" y="6263421"/>
              <a:ext cx="8535670" cy="0"/>
            </a:xfrm>
            <a:custGeom>
              <a:avLst/>
              <a:gdLst/>
              <a:ahLst/>
              <a:cxnLst/>
              <a:rect l="l" t="t" r="r" b="b"/>
              <a:pathLst>
                <a:path w="8535670">
                  <a:moveTo>
                    <a:pt x="0" y="0"/>
                  </a:moveTo>
                  <a:lnTo>
                    <a:pt x="8535229" y="0"/>
                  </a:lnTo>
                </a:path>
              </a:pathLst>
            </a:custGeom>
            <a:ln w="158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207719" y="1797827"/>
            <a:ext cx="156197" cy="604557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4,641,144</a:t>
            </a:r>
            <a:endParaRPr sz="1015">
              <a:latin typeface="Arial"/>
              <a:cs typeface="Arial"/>
            </a:endParaRPr>
          </a:p>
        </p:txBody>
      </p:sp>
      <p:sp>
        <p:nvSpPr>
          <p:cNvPr id="44" name="object 44"/>
          <p:cNvSpPr txBox="1">
            <a:spLocks noGrp="1"/>
          </p:cNvSpPr>
          <p:nvPr>
            <p:ph type="sldNum" sz="quarter" idx="7"/>
          </p:nvPr>
        </p:nvSpPr>
        <p:spPr>
          <a:xfrm>
            <a:off x="4946129" y="7338938"/>
            <a:ext cx="166370" cy="1670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/>
            <a:fld id="{81D60167-4931-47E6-BA6A-407CBD079E47}" type="slidenum">
              <a:rPr lang="en-US" spc="-25" smtClean="0"/>
              <a:pPr marL="12700"/>
              <a:t>9</a:t>
            </a:fld>
            <a:endParaRPr spc="-22" dirty="0"/>
          </a:p>
        </p:txBody>
      </p:sp>
      <p:sp>
        <p:nvSpPr>
          <p:cNvPr id="17" name="object 17"/>
          <p:cNvSpPr txBox="1"/>
          <p:nvPr/>
        </p:nvSpPr>
        <p:spPr>
          <a:xfrm>
            <a:off x="1766207" y="1832708"/>
            <a:ext cx="156197" cy="604557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4,636,881</a:t>
            </a:r>
            <a:endParaRPr sz="1015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306717" y="1840164"/>
            <a:ext cx="156197" cy="604557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4,635,972</a:t>
            </a:r>
            <a:endParaRPr sz="1015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865256" y="1817284"/>
            <a:ext cx="156197" cy="604557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4,638,766</a:t>
            </a:r>
            <a:endParaRPr sz="1015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423795" y="1767592"/>
            <a:ext cx="156197" cy="604557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4,644,843</a:t>
            </a:r>
            <a:endParaRPr sz="1015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522793" y="1683529"/>
            <a:ext cx="156197" cy="604557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4,655,110</a:t>
            </a:r>
            <a:endParaRPr sz="1015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063303" y="1681128"/>
            <a:ext cx="156197" cy="604557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4,655,408</a:t>
            </a:r>
            <a:endParaRPr sz="1015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621842" y="1615604"/>
            <a:ext cx="156197" cy="604557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4,663,409</a:t>
            </a:r>
            <a:endParaRPr sz="1015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180382" y="1611825"/>
            <a:ext cx="156197" cy="604557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4,663,876</a:t>
            </a:r>
            <a:endParaRPr sz="1015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684834" y="1595942"/>
            <a:ext cx="156197" cy="604557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4,665,813</a:t>
            </a:r>
            <a:endParaRPr sz="1015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243373" y="1566116"/>
            <a:ext cx="156197" cy="604557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4,669,460</a:t>
            </a:r>
            <a:endParaRPr sz="1015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783883" y="1474443"/>
            <a:ext cx="156197" cy="604557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spc="-9" dirty="0">
                <a:latin typeface="Arial"/>
                <a:cs typeface="Arial"/>
              </a:rPr>
              <a:t>4,680,657</a:t>
            </a:r>
            <a:endParaRPr sz="1015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207719" y="5579792"/>
            <a:ext cx="156197" cy="466165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May-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766207" y="5590760"/>
            <a:ext cx="156197" cy="444313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Jun-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306717" y="5612491"/>
            <a:ext cx="156197" cy="400610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Jul-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865256" y="5579882"/>
            <a:ext cx="156197" cy="465604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Aug-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423795" y="5587096"/>
            <a:ext cx="156197" cy="451596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Sep-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964305" y="5597999"/>
            <a:ext cx="156197" cy="429746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Oct-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522793" y="5583457"/>
            <a:ext cx="156197" cy="458881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Nov-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063303" y="5587032"/>
            <a:ext cx="156197" cy="451596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Dec-</a:t>
            </a:r>
            <a:r>
              <a:rPr sz="1015" b="1" spc="-22" dirty="0">
                <a:latin typeface="Arial"/>
                <a:cs typeface="Arial"/>
              </a:rPr>
              <a:t>25</a:t>
            </a:r>
            <a:endParaRPr sz="1015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621842" y="5594335"/>
            <a:ext cx="156197" cy="437029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Jan-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180382" y="5590760"/>
            <a:ext cx="156197" cy="444313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Feb-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684834" y="5590696"/>
            <a:ext cx="156197" cy="444313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Mar-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243373" y="5594361"/>
            <a:ext cx="156197" cy="437029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Apr-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783883" y="5579792"/>
            <a:ext cx="156197" cy="466165"/>
          </a:xfrm>
          <a:prstGeom prst="rect">
            <a:avLst/>
          </a:prstGeom>
        </p:spPr>
        <p:txBody>
          <a:bodyPr vert="vert270" wrap="square" lIns="0" tIns="560" rIns="0" bIns="0" rtlCol="0">
            <a:spAutoFit/>
          </a:bodyPr>
          <a:lstStyle/>
          <a:p>
            <a:pPr marL="11206">
              <a:spcBef>
                <a:spcPts val="4"/>
              </a:spcBef>
            </a:pPr>
            <a:r>
              <a:rPr sz="1015" b="1" dirty="0">
                <a:latin typeface="Arial"/>
                <a:cs typeface="Arial"/>
              </a:rPr>
              <a:t>May-</a:t>
            </a:r>
            <a:r>
              <a:rPr sz="1015" b="1" spc="-22" dirty="0">
                <a:latin typeface="Arial"/>
                <a:cs typeface="Arial"/>
              </a:rPr>
              <a:t>26</a:t>
            </a:r>
            <a:endParaRPr sz="1015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95276" y="1023368"/>
            <a:ext cx="1832722" cy="201367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sz="1235" b="1" dirty="0">
                <a:latin typeface="Arial"/>
                <a:cs typeface="Arial"/>
              </a:rPr>
              <a:t>Year-Over-Year: </a:t>
            </a:r>
            <a:r>
              <a:rPr sz="1235" b="1" spc="-9" dirty="0">
                <a:latin typeface="Arial"/>
                <a:cs typeface="Arial"/>
              </a:rPr>
              <a:t>+39,513</a:t>
            </a:r>
            <a:endParaRPr sz="1235">
              <a:latin typeface="Arial"/>
              <a:cs typeface="Arial"/>
            </a:endParaRPr>
          </a:p>
        </p:txBody>
      </p:sp>
      <p:sp>
        <p:nvSpPr>
          <p:cNvPr id="42" name="object 42" descr="$PPTXTitle"/>
          <p:cNvSpPr txBox="1">
            <a:spLocks noGrp="1"/>
          </p:cNvSpPr>
          <p:nvPr>
            <p:ph type="title"/>
          </p:nvPr>
        </p:nvSpPr>
        <p:spPr>
          <a:xfrm>
            <a:off x="147669" y="384216"/>
            <a:ext cx="7261412" cy="324651"/>
          </a:xfrm>
          <a:prstGeom prst="rect">
            <a:avLst/>
          </a:prstGeom>
        </p:spPr>
        <p:txBody>
          <a:bodyPr vert="horz" wrap="square" lIns="0" tIns="72781" rIns="0" bIns="0" rtlCol="0">
            <a:spAutoFit/>
          </a:bodyPr>
          <a:lstStyle/>
          <a:p>
            <a:pPr marL="1570028">
              <a:spcBef>
                <a:spcPts val="101"/>
              </a:spcBef>
            </a:pPr>
            <a:r>
              <a:rPr sz="1632" b="1" dirty="0"/>
              <a:t>New</a:t>
            </a:r>
            <a:r>
              <a:rPr sz="1632" b="1" spc="53" dirty="0"/>
              <a:t> </a:t>
            </a:r>
            <a:r>
              <a:rPr sz="1632" b="1" dirty="0"/>
              <a:t>Jersey</a:t>
            </a:r>
            <a:r>
              <a:rPr sz="1632" b="1" spc="53" dirty="0"/>
              <a:t> </a:t>
            </a:r>
            <a:r>
              <a:rPr sz="1632" b="1" dirty="0"/>
              <a:t>Employed</a:t>
            </a:r>
            <a:r>
              <a:rPr sz="1632" b="1" spc="53" dirty="0"/>
              <a:t> </a:t>
            </a:r>
            <a:r>
              <a:rPr sz="1632" b="1" spc="-9" dirty="0"/>
              <a:t>Residents</a:t>
            </a:r>
            <a:endParaRPr sz="1632" b="1" dirty="0"/>
          </a:p>
        </p:txBody>
      </p:sp>
      <p:sp>
        <p:nvSpPr>
          <p:cNvPr id="43" name="object 43"/>
          <p:cNvSpPr txBox="1"/>
          <p:nvPr/>
        </p:nvSpPr>
        <p:spPr>
          <a:xfrm>
            <a:off x="795275" y="6070638"/>
            <a:ext cx="6045574" cy="169208"/>
          </a:xfrm>
          <a:prstGeom prst="rect">
            <a:avLst/>
          </a:prstGeom>
        </p:spPr>
        <p:txBody>
          <a:bodyPr vert="horz" wrap="square" lIns="0" tIns="12886" rIns="0" bIns="0" rtlCol="0">
            <a:spAutoFit/>
          </a:bodyPr>
          <a:lstStyle/>
          <a:p>
            <a:pPr marL="11206">
              <a:spcBef>
                <a:spcPts val="101"/>
              </a:spcBef>
            </a:pPr>
            <a:r>
              <a:rPr sz="1015" b="1" dirty="0">
                <a:latin typeface="Arial"/>
                <a:cs typeface="Arial"/>
              </a:rPr>
              <a:t>No</a:t>
            </a:r>
            <a:r>
              <a:rPr sz="1015" b="1" spc="22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household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survey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was</a:t>
            </a:r>
            <a:r>
              <a:rPr sz="1015" b="1" spc="22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conducted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for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October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2025</a:t>
            </a:r>
            <a:r>
              <a:rPr sz="1015" b="1" spc="22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due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to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the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federal</a:t>
            </a:r>
            <a:r>
              <a:rPr sz="1015" b="1" spc="22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lapse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dirty="0">
                <a:latin typeface="Arial"/>
                <a:cs typeface="Arial"/>
              </a:rPr>
              <a:t>in</a:t>
            </a:r>
            <a:r>
              <a:rPr sz="1015" b="1" spc="26" dirty="0">
                <a:latin typeface="Arial"/>
                <a:cs typeface="Arial"/>
              </a:rPr>
              <a:t> </a:t>
            </a:r>
            <a:r>
              <a:rPr sz="1015" b="1" spc="-9" dirty="0">
                <a:latin typeface="Arial"/>
                <a:cs typeface="Arial"/>
              </a:rPr>
              <a:t>appropriations.</a:t>
            </a:r>
            <a:endParaRPr sz="1015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0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0.xml"/></Relationships>
</file>

<file path=customXml/_rels/item10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1.xml"/></Relationships>
</file>

<file path=customXml/_rels/item10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2.xml"/></Relationships>
</file>

<file path=customXml/_rels/item10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3.xml"/></Relationships>
</file>

<file path=customXml/_rels/item10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4.xml"/></Relationships>
</file>

<file path=customXml/_rels/item10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5.xml"/></Relationships>
</file>

<file path=customXml/_rels/item10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6.xml"/></Relationships>
</file>

<file path=customXml/_rels/item10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7.xml"/></Relationships>
</file>

<file path=customXml/_rels/item10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8.xml"/></Relationships>
</file>

<file path=customXml/_rels/item10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9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0.xml"/></Relationships>
</file>

<file path=customXml/_rels/item1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1.xml"/></Relationships>
</file>

<file path=customXml/_rels/item1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2.xml"/></Relationships>
</file>

<file path=customXml/_rels/item1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3.xml"/></Relationships>
</file>

<file path=customXml/_rels/item1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4.xml"/></Relationships>
</file>

<file path=customXml/_rels/item1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5.xml"/></Relationships>
</file>

<file path=customXml/_rels/item1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6.xml"/></Relationships>
</file>

<file path=customXml/_rels/item1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7.xml"/></Relationships>
</file>

<file path=customXml/_rels/item1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8.xml"/></Relationships>
</file>

<file path=customXml/_rels/item1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9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0.xml"/></Relationships>
</file>

<file path=customXml/_rels/item1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1.xml"/></Relationships>
</file>

<file path=customXml/_rels/item1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2.xml"/></Relationships>
</file>

<file path=customXml/_rels/item1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3.xml"/></Relationships>
</file>

<file path=customXml/_rels/item1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4.xml"/></Relationships>
</file>

<file path=customXml/_rels/item1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5.xml"/></Relationships>
</file>

<file path=customXml/_rels/item1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6.xml"/></Relationships>
</file>

<file path=customXml/_rels/item1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7.xml"/></Relationships>
</file>

<file path=customXml/_rels/item1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8.xml"/></Relationships>
</file>

<file path=customXml/_rels/item1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9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0.xml"/></Relationships>
</file>

<file path=customXml/_rels/item1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1.xml"/></Relationships>
</file>

<file path=customXml/_rels/item1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2.xml"/></Relationships>
</file>

<file path=customXml/_rels/item1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3.xml"/></Relationships>
</file>

<file path=customXml/_rels/item1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4.xml"/></Relationships>
</file>

<file path=customXml/_rels/item1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5.xml"/></Relationships>
</file>

<file path=customXml/_rels/item1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6.xml"/></Relationships>
</file>

<file path=customXml/_rels/item1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7.xml"/></Relationships>
</file>

<file path=customXml/_rels/item1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8.xml"/></Relationships>
</file>

<file path=customXml/_rels/item1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9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0.xml"/></Relationships>
</file>

<file path=customXml/_rels/item1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1.xml"/></Relationships>
</file>

<file path=customXml/_rels/item1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2.xml"/></Relationships>
</file>

<file path=customXml/_rels/item1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3.xml"/></Relationships>
</file>

<file path=customXml/_rels/item1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4.xml"/></Relationships>
</file>

<file path=customXml/_rels/item1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5.xml"/></Relationships>
</file>

<file path=customXml/_rels/item1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6.xml"/></Relationships>
</file>

<file path=customXml/_rels/item1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7.xml"/></Relationships>
</file>

<file path=customXml/_rels/item1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8.xml"/></Relationships>
</file>

<file path=customXml/_rels/item1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9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0.xml"/></Relationships>
</file>

<file path=customXml/_rels/item1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1.xml"/></Relationships>
</file>

<file path=customXml/_rels/item1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2.xml"/></Relationships>
</file>

<file path=customXml/_rels/item1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3.xml"/></Relationships>
</file>

<file path=customXml/_rels/item1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4.xml"/></Relationships>
</file>

<file path=customXml/_rels/item1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5.xml"/></Relationships>
</file>

<file path=customXml/_rels/item15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6.xml"/></Relationships>
</file>

<file path=customXml/_rels/item15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7.xml"/></Relationships>
</file>

<file path=customXml/_rels/item15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8.xml"/></Relationships>
</file>

<file path=customXml/_rels/item15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9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6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0.xml"/></Relationships>
</file>

<file path=customXml/_rels/item16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1.xml"/></Relationships>
</file>

<file path=customXml/_rels/item16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2.xml"/></Relationships>
</file>

<file path=customXml/_rels/item16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3.xml"/></Relationships>
</file>

<file path=customXml/_rels/item16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4.xml"/></Relationships>
</file>

<file path=customXml/_rels/item16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5.xml"/></Relationships>
</file>

<file path=customXml/_rels/item16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6.xml"/></Relationships>
</file>

<file path=customXml/_rels/item16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7.xml"/></Relationships>
</file>

<file path=customXml/_rels/item16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8.xml"/></Relationships>
</file>

<file path=customXml/_rels/item16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9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7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0.xml"/></Relationships>
</file>

<file path=customXml/_rels/item17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1.xml"/></Relationships>
</file>

<file path=customXml/_rels/item17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2.xml"/></Relationships>
</file>

<file path=customXml/_rels/item17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3.xml"/></Relationships>
</file>

<file path=customXml/_rels/item17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4.xml"/></Relationships>
</file>

<file path=customXml/_rels/item17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5.xml"/></Relationships>
</file>

<file path=customXml/_rels/item17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6.xml"/></Relationships>
</file>

<file path=customXml/_rels/item17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7.xml"/></Relationships>
</file>

<file path=customXml/_rels/item17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8.xml"/></Relationships>
</file>

<file path=customXml/_rels/item17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9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8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0.xml"/></Relationships>
</file>

<file path=customXml/_rels/item18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1.xml"/></Relationships>
</file>

<file path=customXml/_rels/item18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2.xml"/></Relationships>
</file>

<file path=customXml/_rels/item18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3.xml"/></Relationships>
</file>

<file path=customXml/_rels/item18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4.xml"/></Relationships>
</file>

<file path=customXml/_rels/item18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5.xml"/></Relationships>
</file>

<file path=customXml/_rels/item18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6.xml"/></Relationships>
</file>

<file path=customXml/_rels/item18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7.xml"/></Relationships>
</file>

<file path=customXml/_rels/item18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8.xml"/></Relationships>
</file>

<file path=customXml/_rels/item18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9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19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0.xml"/></Relationships>
</file>

<file path=customXml/_rels/item19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1.xml"/></Relationships>
</file>

<file path=customXml/_rels/item19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2.xml"/></Relationships>
</file>

<file path=customXml/_rels/item19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3.xml"/></Relationships>
</file>

<file path=customXml/_rels/item19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4.xml"/></Relationships>
</file>

<file path=customXml/_rels/item19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5.xml"/></Relationships>
</file>

<file path=customXml/_rels/item19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6.xml"/></Relationships>
</file>

<file path=customXml/_rels/item19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7.xml"/></Relationships>
</file>

<file path=customXml/_rels/item19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8.xml"/></Relationships>
</file>

<file path=customXml/_rels/item19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0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0.xml"/></Relationships>
</file>

<file path=customXml/_rels/item20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1.xml"/></Relationships>
</file>

<file path=customXml/_rels/item20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2.xml"/></Relationships>
</file>

<file path=customXml/_rels/item20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3.xml"/></Relationships>
</file>

<file path=customXml/_rels/item20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4.xml"/></Relationships>
</file>

<file path=customXml/_rels/item20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5.xml"/></Relationships>
</file>

<file path=customXml/_rels/item20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6.xml"/></Relationships>
</file>

<file path=customXml/_rels/item20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7.xml"/></Relationships>
</file>

<file path=customXml/_rels/item20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8.xml"/></Relationships>
</file>

<file path=customXml/_rels/item20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9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0.xml"/></Relationships>
</file>

<file path=customXml/_rels/item2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1.xml"/></Relationships>
</file>

<file path=customXml/_rels/item2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2.xml"/></Relationships>
</file>

<file path=customXml/_rels/item2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3.xml"/></Relationships>
</file>

<file path=customXml/_rels/item2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4.xml"/></Relationships>
</file>

<file path=customXml/_rels/item2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5.xml"/></Relationships>
</file>

<file path=customXml/_rels/item2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6.xml"/></Relationships>
</file>

<file path=customXml/_rels/item2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7.xml"/></Relationships>
</file>

<file path=customXml/_rels/item2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8.xml"/></Relationships>
</file>

<file path=customXml/_rels/item2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9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0.xml"/></Relationships>
</file>

<file path=customXml/_rels/item2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1.xml"/></Relationships>
</file>

<file path=customXml/_rels/item2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2.xml"/></Relationships>
</file>

<file path=customXml/_rels/item2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3.xml"/></Relationships>
</file>

<file path=customXml/_rels/item2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4.xml"/></Relationships>
</file>

<file path=customXml/_rels/item2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5.xml"/></Relationships>
</file>

<file path=customXml/_rels/item2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6.xml"/></Relationships>
</file>

<file path=customXml/_rels/item2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7.xml"/></Relationships>
</file>

<file path=customXml/_rels/item2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8.xml"/></Relationships>
</file>

<file path=customXml/_rels/item2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9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0.xml"/></Relationships>
</file>

<file path=customXml/_rels/item2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1.xml"/></Relationships>
</file>

<file path=customXml/_rels/item2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2.xml"/></Relationships>
</file>

<file path=customXml/_rels/item2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3.xml"/></Relationships>
</file>

<file path=customXml/_rels/item2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4.xml"/></Relationships>
</file>

<file path=customXml/_rels/item2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5.xml"/></Relationships>
</file>

<file path=customXml/_rels/item2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6.xml"/></Relationships>
</file>

<file path=customXml/_rels/item2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7.xml"/></Relationships>
</file>

<file path=customXml/_rels/item2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8.xml"/></Relationships>
</file>

<file path=customXml/_rels/item2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9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0.xml"/></Relationships>
</file>

<file path=customXml/_rels/item2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1.xml"/></Relationships>
</file>

<file path=customXml/_rels/item2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2.xml"/></Relationships>
</file>

<file path=customXml/_rels/item2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3.xml"/></Relationships>
</file>

<file path=customXml/_rels/item2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4.xml"/></Relationships>
</file>

<file path=customXml/_rels/item2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5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.xml"/></Relationships>
</file>

<file path=customXml/_rels/item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.xml"/></Relationships>
</file>

<file path=customXml/_rels/item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.xml"/></Relationships>
</file>

<file path=customXml/_rels/item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.xml"/></Relationships>
</file>

<file path=customXml/_rels/item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.xml"/></Relationships>
</file>

<file path=customXml/_rels/item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.xml"/></Relationships>
</file>

<file path=customXml/_rels/item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.xml"/></Relationships>
</file>

<file path=customXml/_rels/item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.xml"/></Relationships>
</file>

<file path=customXml/_rels/item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.xml"/></Relationships>
</file>

<file path=customXml/_rels/item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.xml"/></Relationships>
</file>

<file path=customXml/_rels/item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.xml"/></Relationships>
</file>

<file path=customXml/_rels/item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.xml"/></Relationships>
</file>

<file path=customXml/_rels/item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.xml"/></Relationships>
</file>

<file path=customXml/_rels/item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.xml"/></Relationships>
</file>

<file path=customXml/_rels/item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.xml"/></Relationships>
</file>

<file path=customXml/_rels/item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.xml"/></Relationships>
</file>

<file path=customXml/_rels/item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.xml"/></Relationships>
</file>

<file path=customXml/_rels/item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.xml"/></Relationships>
</file>

<file path=customXml/_rels/item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.xml"/></Relationships>
</file>

<file path=customXml/_rels/item5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1.xml"/></Relationships>
</file>

<file path=customXml/_rels/item5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2.xml"/></Relationships>
</file>

<file path=customXml/_rels/item5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3.xml"/></Relationships>
</file>

<file path=customXml/_rels/item5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4.xml"/></Relationships>
</file>

<file path=customXml/_rels/item5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5.xml"/></Relationships>
</file>

<file path=customXml/_rels/item5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6.xml"/></Relationships>
</file>

<file path=customXml/_rels/item5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7.xml"/></Relationships>
</file>

<file path=customXml/_rels/item5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8.xml"/></Relationships>
</file>

<file path=customXml/_rels/item5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9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6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0.xml"/></Relationships>
</file>

<file path=customXml/_rels/item6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1.xml"/></Relationships>
</file>

<file path=customXml/_rels/item6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2.xml"/></Relationships>
</file>

<file path=customXml/_rels/item6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3.xml"/></Relationships>
</file>

<file path=customXml/_rels/item6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4.xml"/></Relationships>
</file>

<file path=customXml/_rels/item6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5.xml"/></Relationships>
</file>

<file path=customXml/_rels/item6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6.xml"/></Relationships>
</file>

<file path=customXml/_rels/item6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7.xml"/></Relationships>
</file>

<file path=customXml/_rels/item6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8.xml"/></Relationships>
</file>

<file path=customXml/_rels/item6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9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7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0.xml"/></Relationships>
</file>

<file path=customXml/_rels/item7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1.xml"/></Relationships>
</file>

<file path=customXml/_rels/item7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2.xml"/></Relationships>
</file>

<file path=customXml/_rels/item7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3.xml"/></Relationships>
</file>

<file path=customXml/_rels/item7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4.xml"/></Relationships>
</file>

<file path=customXml/_rels/item7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5.xml"/></Relationships>
</file>

<file path=customXml/_rels/item7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6.xml"/></Relationships>
</file>

<file path=customXml/_rels/item7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7.xml"/></Relationships>
</file>

<file path=customXml/_rels/item7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8.xml"/></Relationships>
</file>

<file path=customXml/_rels/item7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9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8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0.xml"/></Relationships>
</file>

<file path=customXml/_rels/item8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1.xml"/></Relationships>
</file>

<file path=customXml/_rels/item8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2.xml"/></Relationships>
</file>

<file path=customXml/_rels/item8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3.xml"/></Relationships>
</file>

<file path=customXml/_rels/item8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4.xml"/></Relationships>
</file>

<file path=customXml/_rels/item8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5.xml"/></Relationships>
</file>

<file path=customXml/_rels/item8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6.xml"/></Relationships>
</file>

<file path=customXml/_rels/item8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7.xml"/></Relationships>
</file>

<file path=customXml/_rels/item8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8.xml"/></Relationships>
</file>

<file path=customXml/_rels/item8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9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_rels/item9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0.xml"/></Relationships>
</file>

<file path=customXml/_rels/item9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1.xml"/></Relationships>
</file>

<file path=customXml/_rels/item9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2.xml"/></Relationships>
</file>

<file path=customXml/_rels/item9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3.xml"/></Relationships>
</file>

<file path=customXml/_rels/item9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4.xml"/></Relationships>
</file>

<file path=customXml/_rels/item9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5.xml"/></Relationships>
</file>

<file path=customXml/_rels/item9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6.xml"/></Relationships>
</file>

<file path=customXml/_rels/item9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7.xml"/></Relationships>
</file>

<file path=customXml/_rels/item9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8.xml"/></Relationships>
</file>

<file path=customXml/_rels/item9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EsriMapsInfo xmlns="ESRI.ArcGIS.Mapping.OfficeIntegration.PowerPointInfo">
  <Version>Version1</Version>
  <RequiresSignIn>False</RequiresSignIn>
</EsriMapsInfo>
</file>

<file path=customXml/item100.xml><?xml version="1.0" encoding="utf-8"?>
<EsriMapsInfo xmlns="ESRI.ArcGIS.Mapping.OfficeIntegration.PowerPointInfo">
  <Version>Version1</Version>
  <RequiresSignIn>False</RequiresSignIn>
</EsriMapsInfo>
</file>

<file path=customXml/item101.xml><?xml version="1.0" encoding="utf-8"?>
<EsriMapsInfo xmlns="ESRI.ArcGIS.Mapping.OfficeIntegration.PowerPointInfo">
  <Version>Version1</Version>
  <RequiresSignIn>False</RequiresSignIn>
</EsriMapsInfo>
</file>

<file path=customXml/item102.xml><?xml version="1.0" encoding="utf-8"?>
<EsriMapsInfo xmlns="ESRI.ArcGIS.Mapping.OfficeIntegration.PowerPointInfo">
  <Version>Version1</Version>
  <RequiresSignIn>False</RequiresSignIn>
</EsriMapsInfo>
</file>

<file path=customXml/item103.xml><?xml version="1.0" encoding="utf-8"?>
<EsriMapsInfo xmlns="ESRI.ArcGIS.Mapping.OfficeIntegration.PowerPointInfo">
  <Version>Version1</Version>
  <RequiresSignIn>False</RequiresSignIn>
</EsriMapsInfo>
</file>

<file path=customXml/item104.xml><?xml version="1.0" encoding="utf-8"?>
<EsriMapsInfo xmlns="ESRI.ArcGIS.Mapping.OfficeIntegration.PowerPointInfo">
  <Version>Version1</Version>
  <RequiresSignIn>False</RequiresSignIn>
</EsriMapsInfo>
</file>

<file path=customXml/item105.xml><?xml version="1.0" encoding="utf-8"?>
<EsriMapsInfo xmlns="ESRI.ArcGIS.Mapping.OfficeIntegration.PowerPointInfo">
  <Version>Version1</Version>
  <RequiresSignIn>False</RequiresSignIn>
</EsriMapsInfo>
</file>

<file path=customXml/item106.xml><?xml version="1.0" encoding="utf-8"?>
<EsriMapsInfo xmlns="ESRI.ArcGIS.Mapping.OfficeIntegration.PowerPointInfo">
  <Version>Version1</Version>
  <RequiresSignIn>False</RequiresSignIn>
</EsriMapsInfo>
</file>

<file path=customXml/item107.xml><?xml version="1.0" encoding="utf-8"?>
<EsriMapsInfo xmlns="ESRI.ArcGIS.Mapping.OfficeIntegration.PowerPointInfo">
  <Version>Version1</Version>
  <RequiresSignIn>False</RequiresSignIn>
</EsriMapsInfo>
</file>

<file path=customXml/item108.xml><?xml version="1.0" encoding="utf-8"?>
<EsriMapsInfo xmlns="ESRI.ArcGIS.Mapping.OfficeIntegration.PowerPointInfo">
  <Version>Version1</Version>
  <RequiresSignIn>False</RequiresSignIn>
</EsriMapsInfo>
</file>

<file path=customXml/item109.xml><?xml version="1.0" encoding="utf-8"?>
<EsriMapsInfo xmlns="ESRI.ArcGIS.Mapping.OfficeIntegration.PowerPointInfo">
  <Version>Version1</Version>
  <RequiresSignIn>False</RequiresSignIn>
</EsriMapsInfo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10.xml><?xml version="1.0" encoding="utf-8"?>
<EsriMapsInfo xmlns="ESRI.ArcGIS.Mapping.OfficeIntegration.PowerPointInfo">
  <Version>Version1</Version>
  <RequiresSignIn>False</RequiresSignIn>
</EsriMapsInfo>
</file>

<file path=customXml/item111.xml><?xml version="1.0" encoding="utf-8"?>
<EsriMapsInfo xmlns="ESRI.ArcGIS.Mapping.OfficeIntegration.PowerPointInfo">
  <Version>Version1</Version>
  <RequiresSignIn>False</RequiresSignIn>
</EsriMapsInfo>
</file>

<file path=customXml/item112.xml><?xml version="1.0" encoding="utf-8"?>
<EsriMapsInfo xmlns="ESRI.ArcGIS.Mapping.OfficeIntegration.PowerPointInfo">
  <Version>Version1</Version>
  <RequiresSignIn>False</RequiresSignIn>
</EsriMapsInfo>
</file>

<file path=customXml/item113.xml><?xml version="1.0" encoding="utf-8"?>
<EsriMapsInfo xmlns="ESRI.ArcGIS.Mapping.OfficeIntegration.PowerPointInfo">
  <Version>Version1</Version>
  <RequiresSignIn>False</RequiresSignIn>
</EsriMapsInfo>
</file>

<file path=customXml/item114.xml><?xml version="1.0" encoding="utf-8"?>
<EsriMapsInfo xmlns="ESRI.ArcGIS.Mapping.OfficeIntegration.PowerPointInfo">
  <Version>Version1</Version>
  <RequiresSignIn>False</RequiresSignIn>
</EsriMapsInfo>
</file>

<file path=customXml/item115.xml><?xml version="1.0" encoding="utf-8"?>
<EsriMapsInfo xmlns="ESRI.ArcGIS.Mapping.OfficeIntegration.PowerPointInfo">
  <Version>Version1</Version>
  <RequiresSignIn>False</RequiresSignIn>
</EsriMapsInfo>
</file>

<file path=customXml/item116.xml><?xml version="1.0" encoding="utf-8"?>
<EsriMapsInfo xmlns="ESRI.ArcGIS.Mapping.OfficeIntegration.PowerPointInfo">
  <Version>Version1</Version>
  <RequiresSignIn>False</RequiresSignIn>
</EsriMapsInfo>
</file>

<file path=customXml/item117.xml><?xml version="1.0" encoding="utf-8"?>
<EsriMapsInfo xmlns="ESRI.ArcGIS.Mapping.OfficeIntegration.PowerPointInfo">
  <Version>Version1</Version>
  <RequiresSignIn>False</RequiresSignIn>
</EsriMapsInfo>
</file>

<file path=customXml/item118.xml><?xml version="1.0" encoding="utf-8"?>
<EsriMapsInfo xmlns="ESRI.ArcGIS.Mapping.OfficeIntegration.PowerPointInfo">
  <Version>Version1</Version>
  <RequiresSignIn>False</RequiresSignIn>
</EsriMapsInfo>
</file>

<file path=customXml/item119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20.xml><?xml version="1.0" encoding="utf-8"?>
<EsriMapsInfo xmlns="ESRI.ArcGIS.Mapping.OfficeIntegration.PowerPointInfo">
  <Version>Version1</Version>
  <RequiresSignIn>False</RequiresSignIn>
</EsriMapsInfo>
</file>

<file path=customXml/item121.xml><?xml version="1.0" encoding="utf-8"?>
<EsriMapsInfo xmlns="ESRI.ArcGIS.Mapping.OfficeIntegration.PowerPointInfo">
  <Version>Version1</Version>
  <RequiresSignIn>False</RequiresSignIn>
</EsriMapsInfo>
</file>

<file path=customXml/item122.xml><?xml version="1.0" encoding="utf-8"?>
<EsriMapsInfo xmlns="ESRI.ArcGIS.Mapping.OfficeIntegration.PowerPointInfo">
  <Version>Version1</Version>
  <RequiresSignIn>False</RequiresSignIn>
</EsriMapsInfo>
</file>

<file path=customXml/item123.xml><?xml version="1.0" encoding="utf-8"?>
<EsriMapsInfo xmlns="ESRI.ArcGIS.Mapping.OfficeIntegration.PowerPointInfo">
  <Version>Version1</Version>
  <RequiresSignIn>False</RequiresSignIn>
</EsriMapsInfo>
</file>

<file path=customXml/item124.xml><?xml version="1.0" encoding="utf-8"?>
<EsriMapsInfo xmlns="ESRI.ArcGIS.Mapping.OfficeIntegration.PowerPointInfo">
  <Version>Version1</Version>
  <RequiresSignIn>False</RequiresSignIn>
</EsriMapsInfo>
</file>

<file path=customXml/item125.xml><?xml version="1.0" encoding="utf-8"?>
<EsriMapsInfo xmlns="ESRI.ArcGIS.Mapping.OfficeIntegration.PowerPointInfo">
  <Version>Version1</Version>
  <RequiresSignIn>False</RequiresSignIn>
</EsriMapsInfo>
</file>

<file path=customXml/item126.xml><?xml version="1.0" encoding="utf-8"?>
<EsriMapsInfo xmlns="ESRI.ArcGIS.Mapping.OfficeIntegration.PowerPointInfo">
  <Version>Version1</Version>
  <RequiresSignIn>False</RequiresSignIn>
</EsriMapsInfo>
</file>

<file path=customXml/item127.xml><?xml version="1.0" encoding="utf-8"?>
<EsriMapsInfo xmlns="ESRI.ArcGIS.Mapping.OfficeIntegration.PowerPointInfo">
  <Version>Version1</Version>
  <RequiresSignIn>False</RequiresSignIn>
</EsriMapsInfo>
</file>

<file path=customXml/item128.xml><?xml version="1.0" encoding="utf-8"?>
<EsriMapsInfo xmlns="ESRI.ArcGIS.Mapping.OfficeIntegration.PowerPointInfo">
  <Version>Version1</Version>
  <RequiresSignIn>False</RequiresSignIn>
</EsriMapsInfo>
</file>

<file path=customXml/item129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EsriMapsInfo xmlns="ESRI.ArcGIS.Mapping.OfficeIntegration.PowerPointInfo">
  <Version>Version1</Version>
  <RequiresSignIn>False</RequiresSignIn>
</EsriMapsInfo>
</file>

<file path=customXml/item130.xml><?xml version="1.0" encoding="utf-8"?>
<EsriMapsInfo xmlns="ESRI.ArcGIS.Mapping.OfficeIntegration.PowerPointInfo">
  <Version>Version1</Version>
  <RequiresSignIn>False</RequiresSignIn>
</EsriMapsInfo>
</file>

<file path=customXml/item131.xml><?xml version="1.0" encoding="utf-8"?>
<EsriMapsInfo xmlns="ESRI.ArcGIS.Mapping.OfficeIntegration.PowerPointInfo">
  <Version>Version1</Version>
  <RequiresSignIn>False</RequiresSignIn>
</EsriMapsInfo>
</file>

<file path=customXml/item132.xml><?xml version="1.0" encoding="utf-8"?>
<EsriMapsInfo xmlns="ESRI.ArcGIS.Mapping.OfficeIntegration.PowerPointInfo">
  <Version>Version1</Version>
  <RequiresSignIn>False</RequiresSignIn>
</EsriMapsInfo>
</file>

<file path=customXml/item133.xml><?xml version="1.0" encoding="utf-8"?>
<EsriMapsInfo xmlns="ESRI.ArcGIS.Mapping.OfficeIntegration.PowerPointInfo">
  <Version>Version1</Version>
  <RequiresSignIn>False</RequiresSignIn>
</EsriMapsInfo>
</file>

<file path=customXml/item134.xml><?xml version="1.0" encoding="utf-8"?>
<EsriMapsInfo xmlns="ESRI.ArcGIS.Mapping.OfficeIntegration.PowerPointInfo">
  <Version>Version1</Version>
  <RequiresSignIn>False</RequiresSignIn>
</EsriMapsInfo>
</file>

<file path=customXml/item135.xml><?xml version="1.0" encoding="utf-8"?>
<EsriMapsInfo xmlns="ESRI.ArcGIS.Mapping.OfficeIntegration.PowerPointInfo">
  <Version>Version1</Version>
  <RequiresSignIn>False</RequiresSignIn>
</EsriMapsInfo>
</file>

<file path=customXml/item136.xml><?xml version="1.0" encoding="utf-8"?>
<EsriMapsInfo xmlns="ESRI.ArcGIS.Mapping.OfficeIntegration.PowerPointInfo">
  <Version>Version1</Version>
  <RequiresSignIn>False</RequiresSignIn>
</EsriMapsInfo>
</file>

<file path=customXml/item137.xml><?xml version="1.0" encoding="utf-8"?>
<EsriMapsInfo xmlns="ESRI.ArcGIS.Mapping.OfficeIntegration.PowerPointInfo">
  <Version>Version1</Version>
  <RequiresSignIn>False</RequiresSignIn>
</EsriMapsInfo>
</file>

<file path=customXml/item138.xml><?xml version="1.0" encoding="utf-8"?>
<EsriMapsInfo xmlns="ESRI.ArcGIS.Mapping.OfficeIntegration.PowerPointInfo">
  <Version>Version1</Version>
  <RequiresSignIn>False</RequiresSignIn>
</EsriMapsInfo>
</file>

<file path=customXml/item139.xml><?xml version="1.0" encoding="utf-8"?>
<EsriMapsInfo xmlns="ESRI.ArcGIS.Mapping.OfficeIntegration.PowerPointInfo">
  <Version>Version1</Version>
  <RequiresSignIn>False</RequiresSignIn>
</EsriMapsInfo>
</file>

<file path=customXml/item14.xml><?xml version="1.0" encoding="utf-8"?>
<EsriMapsInfo xmlns="ESRI.ArcGIS.Mapping.OfficeIntegration.PowerPointInfo">
  <Version>Version1</Version>
  <RequiresSignIn>False</RequiresSignIn>
</EsriMapsInfo>
</file>

<file path=customXml/item140.xml><?xml version="1.0" encoding="utf-8"?>
<EsriMapsInfo xmlns="ESRI.ArcGIS.Mapping.OfficeIntegration.PowerPointInfo">
  <Version>Version1</Version>
  <RequiresSignIn>False</RequiresSignIn>
</EsriMapsInfo>
</file>

<file path=customXml/item141.xml><?xml version="1.0" encoding="utf-8"?>
<EsriMapsInfo xmlns="ESRI.ArcGIS.Mapping.OfficeIntegration.PowerPointInfo">
  <Version>Version1</Version>
  <RequiresSignIn>False</RequiresSignIn>
</EsriMapsInfo>
</file>

<file path=customXml/item142.xml><?xml version="1.0" encoding="utf-8"?>
<EsriMapsInfo xmlns="ESRI.ArcGIS.Mapping.OfficeIntegration.PowerPointInfo">
  <Version>Version1</Version>
  <RequiresSignIn>False</RequiresSignIn>
</EsriMapsInfo>
</file>

<file path=customXml/item143.xml><?xml version="1.0" encoding="utf-8"?>
<EsriMapsInfo xmlns="ESRI.ArcGIS.Mapping.OfficeIntegration.PowerPointInfo">
  <Version>Version1</Version>
  <RequiresSignIn>False</RequiresSignIn>
</EsriMapsInfo>
</file>

<file path=customXml/item144.xml><?xml version="1.0" encoding="utf-8"?>
<EsriMapsInfo xmlns="ESRI.ArcGIS.Mapping.OfficeIntegration.PowerPointInfo">
  <Version>Version1</Version>
  <RequiresSignIn>False</RequiresSignIn>
</EsriMapsInfo>
</file>

<file path=customXml/item145.xml><?xml version="1.0" encoding="utf-8"?>
<EsriMapsInfo xmlns="ESRI.ArcGIS.Mapping.OfficeIntegration.PowerPointInfo">
  <Version>Version1</Version>
  <RequiresSignIn>False</RequiresSignIn>
</EsriMapsInfo>
</file>

<file path=customXml/item146.xml><?xml version="1.0" encoding="utf-8"?>
<EsriMapsInfo xmlns="ESRI.ArcGIS.Mapping.OfficeIntegration.PowerPointInfo">
  <Version>Version1</Version>
  <RequiresSignIn>False</RequiresSignIn>
</EsriMapsInfo>
</file>

<file path=customXml/item147.xml><?xml version="1.0" encoding="utf-8"?>
<EsriMapsInfo xmlns="ESRI.ArcGIS.Mapping.OfficeIntegration.PowerPointInfo">
  <Version>Version1</Version>
  <RequiresSignIn>False</RequiresSignIn>
</EsriMapsInfo>
</file>

<file path=customXml/item148.xml><?xml version="1.0" encoding="utf-8"?>
<EsriMapsInfo xmlns="ESRI.ArcGIS.Mapping.OfficeIntegration.PowerPointInfo">
  <Version>Version1</Version>
  <RequiresSignIn>False</RequiresSignIn>
</EsriMapsInfo>
</file>

<file path=customXml/item149.xml><?xml version="1.0" encoding="utf-8"?>
<EsriMapsInfo xmlns="ESRI.ArcGIS.Mapping.OfficeIntegration.PowerPointInfo">
  <Version>Version1</Version>
  <RequiresSignIn>False</RequiresSignIn>
</EsriMapsInfo>
</file>

<file path=customXml/item15.xml><?xml version="1.0" encoding="utf-8"?>
<EsriMapsInfo xmlns="ESRI.ArcGIS.Mapping.OfficeIntegration.PowerPointInfo">
  <Version>Version1</Version>
  <RequiresSignIn>False</RequiresSignIn>
</EsriMapsInfo>
</file>

<file path=customXml/item150.xml><?xml version="1.0" encoding="utf-8"?>
<EsriMapsInfo xmlns="ESRI.ArcGIS.Mapping.OfficeIntegration.PowerPointInfo">
  <Version>Version1</Version>
  <RequiresSignIn>False</RequiresSignIn>
</EsriMapsInfo>
</file>

<file path=customXml/item151.xml><?xml version="1.0" encoding="utf-8"?>
<EsriMapsInfo xmlns="ESRI.ArcGIS.Mapping.OfficeIntegration.PowerPointInfo">
  <Version>Version1</Version>
  <RequiresSignIn>False</RequiresSignIn>
</EsriMapsInfo>
</file>

<file path=customXml/item152.xml><?xml version="1.0" encoding="utf-8"?>
<EsriMapsInfo xmlns="ESRI.ArcGIS.Mapping.OfficeIntegration.PowerPointInfo">
  <Version>Version1</Version>
  <RequiresSignIn>False</RequiresSignIn>
</EsriMapsInfo>
</file>

<file path=customXml/item153.xml><?xml version="1.0" encoding="utf-8"?>
<EsriMapsInfo xmlns="ESRI.ArcGIS.Mapping.OfficeIntegration.PowerPointInfo">
  <Version>Version1</Version>
  <RequiresSignIn>False</RequiresSignIn>
</EsriMapsInfo>
</file>

<file path=customXml/item154.xml><?xml version="1.0" encoding="utf-8"?>
<EsriMapsInfo xmlns="ESRI.ArcGIS.Mapping.OfficeIntegration.PowerPointInfo">
  <Version>Version1</Version>
  <RequiresSignIn>False</RequiresSignIn>
</EsriMapsInfo>
</file>

<file path=customXml/item155.xml><?xml version="1.0" encoding="utf-8"?>
<EsriMapsInfo xmlns="ESRI.ArcGIS.Mapping.OfficeIntegration.PowerPointInfo">
  <Version>Version1</Version>
  <RequiresSignIn>False</RequiresSignIn>
</EsriMapsInfo>
</file>

<file path=customXml/item156.xml><?xml version="1.0" encoding="utf-8"?>
<EsriMapsInfo xmlns="ESRI.ArcGIS.Mapping.OfficeIntegration.PowerPointInfo">
  <Version>Version1</Version>
  <RequiresSignIn>False</RequiresSignIn>
</EsriMapsInfo>
</file>

<file path=customXml/item157.xml><?xml version="1.0" encoding="utf-8"?>
<EsriMapsInfo xmlns="ESRI.ArcGIS.Mapping.OfficeIntegration.PowerPointInfo">
  <Version>Version1</Version>
  <RequiresSignIn>False</RequiresSignIn>
</EsriMapsInfo>
</file>

<file path=customXml/item158.xml><?xml version="1.0" encoding="utf-8"?>
<EsriMapsInfo xmlns="ESRI.ArcGIS.Mapping.OfficeIntegration.PowerPointInfo">
  <Version>Version1</Version>
  <RequiresSignIn>False</RequiresSignIn>
</EsriMapsInfo>
</file>

<file path=customXml/item159.xml><?xml version="1.0" encoding="utf-8"?>
<EsriMapsInfo xmlns="ESRI.ArcGIS.Mapping.OfficeIntegration.PowerPointInfo">
  <Version>Version1</Version>
  <RequiresSignIn>False</RequiresSignIn>
</EsriMapsInfo>
</file>

<file path=customXml/item16.xml><?xml version="1.0" encoding="utf-8"?>
<EsriMapsInfo xmlns="ESRI.ArcGIS.Mapping.OfficeIntegration.PowerPointInfo">
  <Version>Version1</Version>
  <RequiresSignIn>False</RequiresSignIn>
</EsriMapsInfo>
</file>

<file path=customXml/item160.xml><?xml version="1.0" encoding="utf-8"?>
<EsriMapsInfo xmlns="ESRI.ArcGIS.Mapping.OfficeIntegration.PowerPointInfo">
  <Version>Version1</Version>
  <RequiresSignIn>False</RequiresSignIn>
</EsriMapsInfo>
</file>

<file path=customXml/item161.xml><?xml version="1.0" encoding="utf-8"?>
<EsriMapsInfo xmlns="ESRI.ArcGIS.Mapping.OfficeIntegration.PowerPointInfo">
  <Version>Version1</Version>
  <RequiresSignIn>False</RequiresSignIn>
</EsriMapsInfo>
</file>

<file path=customXml/item162.xml><?xml version="1.0" encoding="utf-8"?>
<EsriMapsInfo xmlns="ESRI.ArcGIS.Mapping.OfficeIntegration.PowerPointInfo">
  <Version>Version1</Version>
  <RequiresSignIn>False</RequiresSignIn>
</EsriMapsInfo>
</file>

<file path=customXml/item163.xml><?xml version="1.0" encoding="utf-8"?>
<EsriMapsInfo xmlns="ESRI.ArcGIS.Mapping.OfficeIntegration.PowerPointInfo">
  <Version>Version1</Version>
  <RequiresSignIn>False</RequiresSignIn>
</EsriMapsInfo>
</file>

<file path=customXml/item164.xml><?xml version="1.0" encoding="utf-8"?>
<EsriMapsInfo xmlns="ESRI.ArcGIS.Mapping.OfficeIntegration.PowerPointInfo">
  <Version>Version1</Version>
  <RequiresSignIn>False</RequiresSignIn>
</EsriMapsInfo>
</file>

<file path=customXml/item165.xml><?xml version="1.0" encoding="utf-8"?>
<EsriMapsInfo xmlns="ESRI.ArcGIS.Mapping.OfficeIntegration.PowerPointInfo">
  <Version>Version1</Version>
  <RequiresSignIn>False</RequiresSignIn>
</EsriMapsInfo>
</file>

<file path=customXml/item166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167.xml><?xml version="1.0" encoding="utf-8"?>
<EsriMapsInfo xmlns="ESRI.ArcGIS.Mapping.OfficeIntegration.PowerPointInfo">
  <Version>Version1</Version>
  <RequiresSignIn>False</RequiresSignIn>
</EsriMapsInfo>
</file>

<file path=customXml/item168.xml><?xml version="1.0" encoding="utf-8"?>
<EsriMapsInfo xmlns="ESRI.ArcGIS.Mapping.OfficeIntegration.PowerPointInfo">
  <Version>Version1</Version>
  <RequiresSignIn>False</RequiresSignIn>
</EsriMapsInfo>
</file>

<file path=customXml/item169.xml><?xml version="1.0" encoding="utf-8"?>
<EsriMapsInfo xmlns="ESRI.ArcGIS.Mapping.OfficeIntegration.PowerPointInfo">
  <Version>Version1</Version>
  <RequiresSignIn>False</RequiresSignIn>
</EsriMapsInfo>
</file>

<file path=customXml/item17.xml><?xml version="1.0" encoding="utf-8"?>
<EsriMapsInfo xmlns="ESRI.ArcGIS.Mapping.OfficeIntegration.PowerPointInfo">
  <Version>Version1</Version>
  <RequiresSignIn>False</RequiresSignIn>
</EsriMapsInfo>
</file>

<file path=customXml/item170.xml><?xml version="1.0" encoding="utf-8"?>
<EsriMapsInfo xmlns="ESRI.ArcGIS.Mapping.OfficeIntegration.PowerPointInfo">
  <Version>Version1</Version>
  <RequiresSignIn>False</RequiresSignIn>
</EsriMapsInfo>
</file>

<file path=customXml/item171.xml><?xml version="1.0" encoding="utf-8"?>
<EsriMapsInfo xmlns="ESRI.ArcGIS.Mapping.OfficeIntegration.PowerPointInfo">
  <Version>Version1</Version>
  <RequiresSignIn>False</RequiresSignIn>
</EsriMapsInfo>
</file>

<file path=customXml/item172.xml><?xml version="1.0" encoding="utf-8"?>
<EsriMapsInfo xmlns="ESRI.ArcGIS.Mapping.OfficeIntegration.PowerPointInfo">
  <Version>Version1</Version>
  <RequiresSignIn>False</RequiresSignIn>
</EsriMapsInfo>
</file>

<file path=customXml/item173.xml><?xml version="1.0" encoding="utf-8"?>
<EsriMapsInfo xmlns="ESRI.ArcGIS.Mapping.OfficeIntegration.PowerPointInfo">
  <Version>Version1</Version>
  <RequiresSignIn>False</RequiresSignIn>
</EsriMapsInfo>
</file>

<file path=customXml/item174.xml><?xml version="1.0" encoding="utf-8"?>
<EsriMapsInfo xmlns="ESRI.ArcGIS.Mapping.OfficeIntegration.PowerPointInfo">
  <Version>Version1</Version>
  <RequiresSignIn>False</RequiresSignIn>
</EsriMapsInfo>
</file>

<file path=customXml/item175.xml><?xml version="1.0" encoding="utf-8"?>
<EsriMapsInfo xmlns="ESRI.ArcGIS.Mapping.OfficeIntegration.PowerPointInfo">
  <Version>Version1</Version>
  <RequiresSignIn>False</RequiresSignIn>
</EsriMapsInfo>
</file>

<file path=customXml/item176.xml><?xml version="1.0" encoding="utf-8"?>
<EsriMapsInfo xmlns="ESRI.ArcGIS.Mapping.OfficeIntegration.PowerPointInfo">
  <Version>Version1</Version>
  <RequiresSignIn>False</RequiresSignIn>
</EsriMapsInfo>
</file>

<file path=customXml/item177.xml><?xml version="1.0" encoding="utf-8"?>
<EsriMapsInfo xmlns="ESRI.ArcGIS.Mapping.OfficeIntegration.PowerPointInfo">
  <Version>Version1</Version>
  <RequiresSignIn>False</RequiresSignIn>
</EsriMapsInfo>
</file>

<file path=customXml/item178.xml><?xml version="1.0" encoding="utf-8"?>
<EsriMapsInfo xmlns="ESRI.ArcGIS.Mapping.OfficeIntegration.PowerPointInfo">
  <Version>Version1</Version>
  <RequiresSignIn>False</RequiresSignIn>
</EsriMapsInfo>
</file>

<file path=customXml/item179.xml><?xml version="1.0" encoding="utf-8"?>
<EsriMapsInfo xmlns="ESRI.ArcGIS.Mapping.OfficeIntegration.PowerPointInfo">
  <Version>Version1</Version>
  <RequiresSignIn>False</RequiresSignIn>
</EsriMapsInfo>
</file>

<file path=customXml/item18.xml><?xml version="1.0" encoding="utf-8"?>
<EsriMapsInfo xmlns="ESRI.ArcGIS.Mapping.OfficeIntegration.PowerPointInfo">
  <Version>Version1</Version>
  <RequiresSignIn>False</RequiresSignIn>
</EsriMapsInfo>
</file>

<file path=customXml/item180.xml><?xml version="1.0" encoding="utf-8"?>
<EsriMapsInfo xmlns="ESRI.ArcGIS.Mapping.OfficeIntegration.PowerPointInfo">
  <Version>Version1</Version>
  <RequiresSignIn>False</RequiresSignIn>
</EsriMapsInfo>
</file>

<file path=customXml/item181.xml><?xml version="1.0" encoding="utf-8"?>
<EsriMapsInfo xmlns="ESRI.ArcGIS.Mapping.OfficeIntegration.PowerPointInfo">
  <Version>Version1</Version>
  <RequiresSignIn>False</RequiresSignIn>
</EsriMapsInfo>
</file>

<file path=customXml/item182.xml><?xml version="1.0" encoding="utf-8"?>
<EsriMapsInfo xmlns="ESRI.ArcGIS.Mapping.OfficeIntegration.PowerPointInfo">
  <Version>Version1</Version>
  <RequiresSignIn>False</RequiresSignIn>
</EsriMapsInfo>
</file>

<file path=customXml/item183.xml><?xml version="1.0" encoding="utf-8"?>
<EsriMapsInfo xmlns="ESRI.ArcGIS.Mapping.OfficeIntegration.PowerPointInfo">
  <Version>Version1</Version>
  <RequiresSignIn>False</RequiresSignIn>
</EsriMapsInfo>
</file>

<file path=customXml/item184.xml><?xml version="1.0" encoding="utf-8"?>
<EsriMapsInfo xmlns="ESRI.ArcGIS.Mapping.OfficeIntegration.PowerPointInfo">
  <Version>Version1</Version>
  <RequiresSignIn>False</RequiresSignIn>
</EsriMapsInfo>
</file>

<file path=customXml/item185.xml><?xml version="1.0" encoding="utf-8"?>
<EsriMapsInfo xmlns="ESRI.ArcGIS.Mapping.OfficeIntegration.PowerPointInfo">
  <Version>Version1</Version>
  <RequiresSignIn>False</RequiresSignIn>
</EsriMapsInfo>
</file>

<file path=customXml/item186.xml><?xml version="1.0" encoding="utf-8"?>
<EsriMapsInfo xmlns="ESRI.ArcGIS.Mapping.OfficeIntegration.PowerPointInfo">
  <Version>Version1</Version>
  <RequiresSignIn>False</RequiresSignIn>
</EsriMapsInfo>
</file>

<file path=customXml/item187.xml><?xml version="1.0" encoding="utf-8"?>
<EsriMapsInfo xmlns="ESRI.ArcGIS.Mapping.OfficeIntegration.PowerPointInfo">
  <Version>Version1</Version>
  <RequiresSignIn>False</RequiresSignIn>
</EsriMapsInfo>
</file>

<file path=customXml/item188.xml><?xml version="1.0" encoding="utf-8"?>
<EsriMapsInfo xmlns="ESRI.ArcGIS.Mapping.OfficeIntegration.PowerPointInfo">
  <Version>Version1</Version>
  <RequiresSignIn>False</RequiresSignIn>
</EsriMapsInfo>
</file>

<file path=customXml/item189.xml><?xml version="1.0" encoding="utf-8"?>
<EsriMapsInfo xmlns="ESRI.ArcGIS.Mapping.OfficeIntegration.PowerPointInfo">
  <Version>Version1</Version>
  <RequiresSignIn>False</RequiresSignIn>
</EsriMapsInfo>
</file>

<file path=customXml/item19.xml><?xml version="1.0" encoding="utf-8"?>
<EsriMapsInfo xmlns="ESRI.ArcGIS.Mapping.OfficeIntegration.PowerPointInfo">
  <Version>Version1</Version>
  <RequiresSignIn>False</RequiresSignIn>
</EsriMapsInfo>
</file>

<file path=customXml/item190.xml><?xml version="1.0" encoding="utf-8"?>
<EsriMapsInfo xmlns="ESRI.ArcGIS.Mapping.OfficeIntegration.PowerPointInfo">
  <Version>Version1</Version>
  <RequiresSignIn>False</RequiresSignIn>
</EsriMapsInfo>
</file>

<file path=customXml/item191.xml><?xml version="1.0" encoding="utf-8"?>
<EsriMapsInfo xmlns="ESRI.ArcGIS.Mapping.OfficeIntegration.PowerPointInfo">
  <Version>Version1</Version>
  <RequiresSignIn>False</RequiresSignIn>
</EsriMapsInfo>
</file>

<file path=customXml/item192.xml><?xml version="1.0" encoding="utf-8"?>
<EsriMapsInfo xmlns="ESRI.ArcGIS.Mapping.OfficeIntegration.PowerPointInfo">
  <Version>Version1</Version>
  <RequiresSignIn>False</RequiresSignIn>
</EsriMapsInfo>
</file>

<file path=customXml/item193.xml><?xml version="1.0" encoding="utf-8"?>
<EsriMapsInfo xmlns="ESRI.ArcGIS.Mapping.OfficeIntegration.PowerPointInfo">
  <Version>Version1</Version>
  <RequiresSignIn>False</RequiresSignIn>
</EsriMapsInfo>
</file>

<file path=customXml/item194.xml><?xml version="1.0" encoding="utf-8"?>
<EsriMapsInfo xmlns="ESRI.ArcGIS.Mapping.OfficeIntegration.PowerPointInfo">
  <Version>Version1</Version>
  <RequiresSignIn>False</RequiresSignIn>
</EsriMapsInfo>
</file>

<file path=customXml/item195.xml><?xml version="1.0" encoding="utf-8"?>
<EsriMapsInfo xmlns="ESRI.ArcGIS.Mapping.OfficeIntegration.PowerPointInfo">
  <Version>Version1</Version>
  <RequiresSignIn>False</RequiresSignIn>
</EsriMapsInfo>
</file>

<file path=customXml/item196.xml><?xml version="1.0" encoding="utf-8"?>
<EsriMapsInfo xmlns="ESRI.ArcGIS.Mapping.OfficeIntegration.PowerPointInfo">
  <Version>Version1</Version>
  <RequiresSignIn>False</RequiresSignIn>
</EsriMapsInfo>
</file>

<file path=customXml/item197.xml><?xml version="1.0" encoding="utf-8"?>
<EsriMapsInfo xmlns="ESRI.ArcGIS.Mapping.OfficeIntegration.PowerPointInfo">
  <Version>Version1</Version>
  <RequiresSignIn>False</RequiresSignIn>
</EsriMapsInfo>
</file>

<file path=customXml/item198.xml><?xml version="1.0" encoding="utf-8"?>
<EsriMapsInfo xmlns="ESRI.ArcGIS.Mapping.OfficeIntegration.PowerPointInfo">
  <Version>Version1</Version>
  <RequiresSignIn>False</RequiresSignIn>
</EsriMapsInfo>
</file>

<file path=customXml/item199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20.xml><?xml version="1.0" encoding="utf-8"?>
<EsriMapsInfo xmlns="ESRI.ArcGIS.Mapping.OfficeIntegration.PowerPointInfo">
  <Version>Version1</Version>
  <RequiresSignIn>False</RequiresSignIn>
</EsriMapsInfo>
</file>

<file path=customXml/item200.xml><?xml version="1.0" encoding="utf-8"?>
<EsriMapsInfo xmlns="ESRI.ArcGIS.Mapping.OfficeIntegration.PowerPointInfo">
  <Version>Version1</Version>
  <RequiresSignIn>False</RequiresSignIn>
</EsriMapsInfo>
</file>

<file path=customXml/item201.xml><?xml version="1.0" encoding="utf-8"?>
<EsriMapsInfo xmlns="ESRI.ArcGIS.Mapping.OfficeIntegration.PowerPointInfo">
  <Version>Version1</Version>
  <RequiresSignIn>False</RequiresSignIn>
</EsriMapsInfo>
</file>

<file path=customXml/item202.xml><?xml version="1.0" encoding="utf-8"?>
<EsriMapsInfo xmlns="ESRI.ArcGIS.Mapping.OfficeIntegration.PowerPointInfo">
  <Version>Version1</Version>
  <RequiresSignIn>False</RequiresSignIn>
</EsriMapsInfo>
</file>

<file path=customXml/item203.xml><?xml version="1.0" encoding="utf-8"?>
<EsriMapsInfo xmlns="ESRI.ArcGIS.Mapping.OfficeIntegration.PowerPointInfo">
  <Version>Version1</Version>
  <RequiresSignIn>False</RequiresSignIn>
</EsriMapsInfo>
</file>

<file path=customXml/item204.xml><?xml version="1.0" encoding="utf-8"?>
<EsriMapsInfo xmlns="ESRI.ArcGIS.Mapping.OfficeIntegration.PowerPointInfo">
  <Version>Version1</Version>
  <RequiresSignIn>False</RequiresSignIn>
</EsriMapsInfo>
</file>

<file path=customXml/item205.xml><?xml version="1.0" encoding="utf-8"?>
<EsriMapsInfo xmlns="ESRI.ArcGIS.Mapping.OfficeIntegration.PowerPointInfo">
  <Version>Version1</Version>
  <RequiresSignIn>False</RequiresSignIn>
</EsriMapsInfo>
</file>

<file path=customXml/item206.xml><?xml version="1.0" encoding="utf-8"?>
<EsriMapsInfo xmlns="ESRI.ArcGIS.Mapping.OfficeIntegration.PowerPointInfo">
  <Version>Version1</Version>
  <RequiresSignIn>False</RequiresSignIn>
</EsriMapsInfo>
</file>

<file path=customXml/item207.xml><?xml version="1.0" encoding="utf-8"?>
<EsriMapsInfo xmlns="ESRI.ArcGIS.Mapping.OfficeIntegration.PowerPointInfo">
  <Version>Version1</Version>
  <RequiresSignIn>False</RequiresSignIn>
</EsriMapsInfo>
</file>

<file path=customXml/item208.xml><?xml version="1.0" encoding="utf-8"?>
<EsriMapsInfo xmlns="ESRI.ArcGIS.Mapping.OfficeIntegration.PowerPointInfo">
  <Version>Version1</Version>
  <RequiresSignIn>False</RequiresSignIn>
</EsriMapsInfo>
</file>

<file path=customXml/item209.xml><?xml version="1.0" encoding="utf-8"?>
<EsriMapsInfo xmlns="ESRI.ArcGIS.Mapping.OfficeIntegration.PowerPointInfo">
  <Version>Version1</Version>
  <RequiresSignIn>False</RequiresSignIn>
</EsriMapsInfo>
</file>

<file path=customXml/item21.xml><?xml version="1.0" encoding="utf-8"?>
<EsriMapsInfo xmlns="ESRI.ArcGIS.Mapping.OfficeIntegration.PowerPointInfo">
  <Version>Version1</Version>
  <RequiresSignIn>False</RequiresSignIn>
</EsriMapsInfo>
</file>

<file path=customXml/item210.xml><?xml version="1.0" encoding="utf-8"?>
<EsriMapsInfo xmlns="ESRI.ArcGIS.Mapping.OfficeIntegration.PowerPointInfo">
  <Version>Version1</Version>
  <RequiresSignIn>False</RequiresSignIn>
</EsriMapsInfo>
</file>

<file path=customXml/item211.xml><?xml version="1.0" encoding="utf-8"?>
<EsriMapsInfo xmlns="ESRI.ArcGIS.Mapping.OfficeIntegration.PowerPointInfo">
  <Version>Version1</Version>
  <RequiresSignIn>False</RequiresSignIn>
</EsriMapsInfo>
</file>

<file path=customXml/item212.xml><?xml version="1.0" encoding="utf-8"?>
<EsriMapsInfo xmlns="ESRI.ArcGIS.Mapping.OfficeIntegration.PowerPointInfo">
  <Version>Version1</Version>
  <RequiresSignIn>False</RequiresSignIn>
</EsriMapsInfo>
</file>

<file path=customXml/item213.xml><?xml version="1.0" encoding="utf-8"?>
<EsriMapsInfo xmlns="ESRI.ArcGIS.Mapping.OfficeIntegration.PowerPointInfo">
  <Version>Version1</Version>
  <RequiresSignIn>False</RequiresSignIn>
</EsriMapsInfo>
</file>

<file path=customXml/item214.xml><?xml version="1.0" encoding="utf-8"?>
<EsriMapsInfo xmlns="ESRI.ArcGIS.Mapping.OfficeIntegration.PowerPointInfo">
  <Version>Version1</Version>
  <RequiresSignIn>False</RequiresSignIn>
</EsriMapsInfo>
</file>

<file path=customXml/item215.xml><?xml version="1.0" encoding="utf-8"?>
<EsriMapsInfo xmlns="ESRI.ArcGIS.Mapping.OfficeIntegration.PowerPointInfo">
  <Version>Version1</Version>
  <RequiresSignIn>False</RequiresSignIn>
</EsriMapsInfo>
</file>

<file path=customXml/item216.xml><?xml version="1.0" encoding="utf-8"?>
<EsriMapsInfo xmlns="ESRI.ArcGIS.Mapping.OfficeIntegration.PowerPointInfo">
  <Version>Version1</Version>
  <RequiresSignIn>False</RequiresSignIn>
</EsriMapsInfo>
</file>

<file path=customXml/item217.xml><?xml version="1.0" encoding="utf-8"?>
<EsriMapsInfo xmlns="ESRI.ArcGIS.Mapping.OfficeIntegration.PowerPointInfo">
  <Version>Version1</Version>
  <RequiresSignIn>False</RequiresSignIn>
</EsriMapsInfo>
</file>

<file path=customXml/item218.xml><?xml version="1.0" encoding="utf-8"?>
<EsriMapsInfo xmlns="ESRI.ArcGIS.Mapping.OfficeIntegration.PowerPointInfo">
  <Version>Version1</Version>
  <RequiresSignIn>False</RequiresSignIn>
</EsriMapsInfo>
</file>

<file path=customXml/item219.xml><?xml version="1.0" encoding="utf-8"?>
<EsriMapsInfo xmlns="ESRI.ArcGIS.Mapping.OfficeIntegration.PowerPointInfo">
  <Version>Version1</Version>
  <RequiresSignIn>False</RequiresSignIn>
</EsriMapsInfo>
</file>

<file path=customXml/item22.xml><?xml version="1.0" encoding="utf-8"?>
<EsriMapsInfo xmlns="ESRI.ArcGIS.Mapping.OfficeIntegration.PowerPointInfo">
  <Version>Version1</Version>
  <RequiresSignIn>False</RequiresSignIn>
</EsriMapsInfo>
</file>

<file path=customXml/item220.xml><?xml version="1.0" encoding="utf-8"?>
<EsriMapsInfo xmlns="ESRI.ArcGIS.Mapping.OfficeIntegration.PowerPointInfo">
  <Version>Version1</Version>
  <RequiresSignIn>False</RequiresSignIn>
</EsriMapsInfo>
</file>

<file path=customXml/item221.xml><?xml version="1.0" encoding="utf-8"?>
<EsriMapsInfo xmlns="ESRI.ArcGIS.Mapping.OfficeIntegration.PowerPointInfo">
  <Version>Version1</Version>
  <RequiresSignIn>False</RequiresSignIn>
</EsriMapsInfo>
</file>

<file path=customXml/item222.xml><?xml version="1.0" encoding="utf-8"?>
<EsriMapsInfo xmlns="ESRI.ArcGIS.Mapping.OfficeIntegration.PowerPointInfo">
  <Version>Version1</Version>
  <RequiresSignIn>False</RequiresSignIn>
</EsriMapsInfo>
</file>

<file path=customXml/item223.xml><?xml version="1.0" encoding="utf-8"?>
<EsriMapsInfo xmlns="ESRI.ArcGIS.Mapping.OfficeIntegration.PowerPointInfo">
  <Version>Version1</Version>
  <RequiresSignIn>False</RequiresSignIn>
</EsriMapsInfo>
</file>

<file path=customXml/item224.xml><?xml version="1.0" encoding="utf-8"?>
<EsriMapsInfo xmlns="ESRI.ArcGIS.Mapping.OfficeIntegration.PowerPointInfo">
  <Version>Version1</Version>
  <RequiresSignIn>False</RequiresSignIn>
</EsriMapsInfo>
</file>

<file path=customXml/item225.xml><?xml version="1.0" encoding="utf-8"?>
<EsriMapsInfo xmlns="ESRI.ArcGIS.Mapping.OfficeIntegration.PowerPointInfo">
  <Version>Version1</Version>
  <RequiresSignIn>False</RequiresSignIn>
</EsriMapsInfo>
</file>

<file path=customXml/item226.xml><?xml version="1.0" encoding="utf-8"?>
<EsriMapsInfo xmlns="ESRI.ArcGIS.Mapping.OfficeIntegration.PowerPointInfo">
  <Version>Version1</Version>
  <RequiresSignIn>False</RequiresSignIn>
</EsriMapsInfo>
</file>

<file path=customXml/item227.xml><?xml version="1.0" encoding="utf-8"?>
<EsriMapsInfo xmlns="ESRI.ArcGIS.Mapping.OfficeIntegration.PowerPointInfo">
  <Version>Version1</Version>
  <RequiresSignIn>False</RequiresSignIn>
</EsriMapsInfo>
</file>

<file path=customXml/item228.xml><?xml version="1.0" encoding="utf-8"?>
<EsriMapsInfo xmlns="ESRI.ArcGIS.Mapping.OfficeIntegration.PowerPointInfo">
  <Version>Version1</Version>
  <RequiresSignIn>False</RequiresSignIn>
</EsriMapsInfo>
</file>

<file path=customXml/item229.xml><?xml version="1.0" encoding="utf-8"?>
<EsriMapsInfo xmlns="ESRI.ArcGIS.Mapping.OfficeIntegration.PowerPointInfo">
  <Version>Version1</Version>
  <RequiresSignIn>False</RequiresSignIn>
</EsriMapsInfo>
</file>

<file path=customXml/item23.xml><?xml version="1.0" encoding="utf-8"?>
<EsriMapsInfo xmlns="ESRI.ArcGIS.Mapping.OfficeIntegration.PowerPointInfo">
  <Version>Version1</Version>
  <RequiresSignIn>False</RequiresSignIn>
</EsriMapsInfo>
</file>

<file path=customXml/item230.xml><?xml version="1.0" encoding="utf-8"?>
<EsriMapsInfo xmlns="ESRI.ArcGIS.Mapping.OfficeIntegration.PowerPointInfo">
  <Version>Version1</Version>
  <RequiresSignIn>False</RequiresSignIn>
</EsriMapsInfo>
</file>

<file path=customXml/item23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32.xml><?xml version="1.0" encoding="utf-8"?>
<EsriMapsInfo xmlns="ESRI.ArcGIS.Mapping.OfficeIntegration.PowerPointInfo">
  <Version>Version1</Version>
  <RequiresSignIn>False</RequiresSignIn>
</EsriMapsInfo>
</file>

<file path=customXml/item233.xml><?xml version="1.0" encoding="utf-8"?>
<EsriMapsInfo xmlns="ESRI.ArcGIS.Mapping.OfficeIntegration.PowerPointInfo">
  <Version>Version1</Version>
  <RequiresSignIn>False</RequiresSignIn>
</EsriMapsInfo>
</file>

<file path=customXml/item234.xml><?xml version="1.0" encoding="utf-8"?>
<EsriMapsInfo xmlns="ESRI.ArcGIS.Mapping.OfficeIntegration.PowerPointInfo">
  <Version>Version1</Version>
  <RequiresSignIn>False</RequiresSignIn>
</EsriMapsInfo>
</file>

<file path=customXml/item235.xml><?xml version="1.0" encoding="utf-8"?>
<EsriMapsInfo xmlns="ESRI.ArcGIS.Mapping.OfficeIntegration.PowerPointInfo">
  <Version>Version1</Version>
  <RequiresSignIn>False</RequiresSignIn>
</EsriMapsInfo>
</file>

<file path=customXml/item236.xml><?xml version="1.0" encoding="utf-8"?>
<EsriMapsInfo xmlns="ESRI.ArcGIS.Mapping.OfficeIntegration.PowerPointInfo">
  <Version>Version1</Version>
  <RequiresSignIn>False</RequiresSignIn>
</EsriMapsInfo>
</file>

<file path=customXml/item237.xml><?xml version="1.0" encoding="utf-8"?>
<EsriMapsInfo xmlns="ESRI.ArcGIS.Mapping.OfficeIntegration.PowerPointInfo">
  <Version>Version1</Version>
  <RequiresSignIn>False</RequiresSignIn>
</EsriMapsInfo>
</file>

<file path=customXml/item238.xml><?xml version="1.0" encoding="utf-8"?>
<EsriMapsInfo xmlns="ESRI.ArcGIS.Mapping.OfficeIntegration.PowerPointInfo">
  <Version>Version1</Version>
  <RequiresSignIn>False</RequiresSignIn>
</EsriMapsInfo>
</file>

<file path=customXml/item239.xml><?xml version="1.0" encoding="utf-8"?>
<EsriMapsInfo xmlns="ESRI.ArcGIS.Mapping.OfficeIntegration.PowerPointInfo">
  <Version>Version1</Version>
  <RequiresSignIn>False</RequiresSignIn>
</EsriMapsInfo>
</file>

<file path=customXml/item24.xml><?xml version="1.0" encoding="utf-8"?>
<EsriMapsInfo xmlns="ESRI.ArcGIS.Mapping.OfficeIntegration.PowerPointInfo">
  <Version>Version1</Version>
  <RequiresSignIn>False</RequiresSignIn>
</EsriMapsInfo>
</file>

<file path=customXml/item240.xml><?xml version="1.0" encoding="utf-8"?>
<EsriMapsInfo xmlns="ESRI.ArcGIS.Mapping.OfficeIntegration.PowerPointInfo">
  <Version>Version1</Version>
  <RequiresSignIn>False</RequiresSignIn>
</EsriMapsInfo>
</file>

<file path=customXml/item241.xml><?xml version="1.0" encoding="utf-8"?>
<EsriMapsInfo xmlns="ESRI.ArcGIS.Mapping.OfficeIntegration.PowerPointInfo">
  <Version>Version1</Version>
  <RequiresSignIn>False</RequiresSignIn>
</EsriMapsInfo>
</file>

<file path=customXml/item242.xml><?xml version="1.0" encoding="utf-8"?>
<EsriMapsInfo xmlns="ESRI.ArcGIS.Mapping.OfficeIntegration.PowerPointInfo">
  <Version>Version1</Version>
  <RequiresSignIn>False</RequiresSignIn>
</EsriMapsInfo>
</file>

<file path=customXml/item243.xml><?xml version="1.0" encoding="utf-8"?>
<EsriMapsInfo xmlns="ESRI.ArcGIS.Mapping.OfficeIntegration.PowerPointInfo">
  <Version>Version1</Version>
  <RequiresSignIn>False</RequiresSignIn>
</EsriMapsInfo>
</file>

<file path=customXml/item244.xml><?xml version="1.0" encoding="utf-8"?>
<EsriMapsInfo xmlns="ESRI.ArcGIS.Mapping.OfficeIntegration.PowerPointInfo">
  <Version>Version1</Version>
  <RequiresSignIn>False</RequiresSignIn>
</EsriMapsInfo>
</file>

<file path=customXml/item245.xml><?xml version="1.0" encoding="utf-8"?>
<EsriMapsInfo xmlns="ESRI.ArcGIS.Mapping.OfficeIntegration.PowerPointInfo">
  <Version>Version1</Version>
  <RequiresSignIn>False</RequiresSignIn>
</EsriMapsInfo>
</file>

<file path=customXml/item25.xml><?xml version="1.0" encoding="utf-8"?>
<EsriMapsInfo xmlns="ESRI.ArcGIS.Mapping.OfficeIntegration.PowerPointInfo">
  <Version>Version1</Version>
  <RequiresSignIn>False</RequiresSignIn>
</EsriMapsInfo>
</file>

<file path=customXml/item26.xml><?xml version="1.0" encoding="utf-8"?>
<EsriMapsInfo xmlns="ESRI.ArcGIS.Mapping.OfficeIntegration.PowerPointInfo">
  <Version>Version1</Version>
  <RequiresSignIn>False</RequiresSignIn>
</EsriMapsInfo>
</file>

<file path=customXml/item27.xml><?xml version="1.0" encoding="utf-8"?>
<EsriMapsInfo xmlns="ESRI.ArcGIS.Mapping.OfficeIntegration.PowerPointInfo">
  <Version>Version1</Version>
  <RequiresSignIn>False</RequiresSignIn>
</EsriMapsInfo>
</file>

<file path=customXml/item28.xml><?xml version="1.0" encoding="utf-8"?>
<EsriMapsInfo xmlns="ESRI.ArcGIS.Mapping.OfficeIntegration.PowerPointInfo">
  <Version>Version1</Version>
  <RequiresSignIn>False</RequiresSignIn>
</EsriMapsInfo>
</file>

<file path=customXml/item29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30.xml><?xml version="1.0" encoding="utf-8"?>
<EsriMapsInfo xmlns="ESRI.ArcGIS.Mapping.OfficeIntegration.PowerPointInfo">
  <Version>Version1</Version>
  <RequiresSignIn>False</RequiresSignIn>
</EsriMapsInfo>
</file>

<file path=customXml/item31.xml><?xml version="1.0" encoding="utf-8"?>
<EsriMapsInfo xmlns="ESRI.ArcGIS.Mapping.OfficeIntegration.PowerPointInfo">
  <Version>Version1</Version>
  <RequiresSignIn>False</RequiresSignIn>
</EsriMapsInfo>
</file>

<file path=customXml/item32.xml><?xml version="1.0" encoding="utf-8"?>
<EsriMapsInfo xmlns="ESRI.ArcGIS.Mapping.OfficeIntegration.PowerPointInfo">
  <Version>Version1</Version>
  <RequiresSignIn>False</RequiresSignIn>
</EsriMapsInfo>
</file>

<file path=customXml/item33.xml><?xml version="1.0" encoding="utf-8"?>
<EsriMapsInfo xmlns="ESRI.ArcGIS.Mapping.OfficeIntegration.PowerPointInfo">
  <Version>Version1</Version>
  <RequiresSignIn>False</RequiresSignIn>
</EsriMapsInfo>
</file>

<file path=customXml/item34.xml><?xml version="1.0" encoding="utf-8"?>
<EsriMapsInfo xmlns="ESRI.ArcGIS.Mapping.OfficeIntegration.PowerPointInfo">
  <Version>Version1</Version>
  <RequiresSignIn>False</RequiresSignIn>
</EsriMapsInfo>
</file>

<file path=customXml/item35.xml><?xml version="1.0" encoding="utf-8"?>
<EsriMapsInfo xmlns="ESRI.ArcGIS.Mapping.OfficeIntegration.PowerPointInfo">
  <Version>Version1</Version>
  <RequiresSignIn>False</RequiresSignIn>
</EsriMapsInfo>
</file>

<file path=customXml/item36.xml><?xml version="1.0" encoding="utf-8"?>
<EsriMapsInfo xmlns="ESRI.ArcGIS.Mapping.OfficeIntegration.PowerPointInfo">
  <Version>Version1</Version>
  <RequiresSignIn>False</RequiresSignIn>
</EsriMapsInfo>
</file>

<file path=customXml/item37.xml><?xml version="1.0" encoding="utf-8"?>
<EsriMapsInfo xmlns="ESRI.ArcGIS.Mapping.OfficeIntegration.PowerPointInfo">
  <Version>Version1</Version>
  <RequiresSignIn>False</RequiresSignIn>
</EsriMapsInfo>
</file>

<file path=customXml/item38.xml><?xml version="1.0" encoding="utf-8"?>
<EsriMapsInfo xmlns="ESRI.ArcGIS.Mapping.OfficeIntegration.PowerPointInfo">
  <Version>Version1</Version>
  <RequiresSignIn>False</RequiresSignIn>
</EsriMapsInfo>
</file>

<file path=customXml/item39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40.xml><?xml version="1.0" encoding="utf-8"?>
<EsriMapsInfo xmlns="ESRI.ArcGIS.Mapping.OfficeIntegration.PowerPointInfo">
  <Version>Version1</Version>
  <RequiresSignIn>False</RequiresSignIn>
</EsriMapsInfo>
</file>

<file path=customXml/item41.xml><?xml version="1.0" encoding="utf-8"?>
<EsriMapsInfo xmlns="ESRI.ArcGIS.Mapping.OfficeIntegration.PowerPointInfo">
  <Version>Version1</Version>
  <RequiresSignIn>False</RequiresSignIn>
</EsriMapsInfo>
</file>

<file path=customXml/item42.xml><?xml version="1.0" encoding="utf-8"?>
<EsriMapsInfo xmlns="ESRI.ArcGIS.Mapping.OfficeIntegration.PowerPointInfo">
  <Version>Version1</Version>
  <RequiresSignIn>False</RequiresSignIn>
</EsriMapsInfo>
</file>

<file path=customXml/item43.xml><?xml version="1.0" encoding="utf-8"?>
<EsriMapsInfo xmlns="ESRI.ArcGIS.Mapping.OfficeIntegration.PowerPointInfo">
  <Version>Version1</Version>
  <RequiresSignIn>False</RequiresSignIn>
</EsriMapsInfo>
</file>

<file path=customXml/item44.xml><?xml version="1.0" encoding="utf-8"?>
<EsriMapsInfo xmlns="ESRI.ArcGIS.Mapping.OfficeIntegration.PowerPointInfo">
  <Version>Version1</Version>
  <RequiresSignIn>False</RequiresSignIn>
</EsriMapsInfo>
</file>

<file path=customXml/item45.xml><?xml version="1.0" encoding="utf-8"?>
<EsriMapsInfo xmlns="ESRI.ArcGIS.Mapping.OfficeIntegration.PowerPointInfo">
  <Version>Version1</Version>
  <RequiresSignIn>False</RequiresSignIn>
</EsriMapsInfo>
</file>

<file path=customXml/item46.xml><?xml version="1.0" encoding="utf-8"?>
<EsriMapsInfo xmlns="ESRI.ArcGIS.Mapping.OfficeIntegration.PowerPointInfo">
  <Version>Version1</Version>
  <RequiresSignIn>False</RequiresSignIn>
</EsriMapsInfo>
</file>

<file path=customXml/item47.xml><?xml version="1.0" encoding="utf-8"?>
<EsriMapsInfo xmlns="ESRI.ArcGIS.Mapping.OfficeIntegration.PowerPointInfo">
  <Version>Version1</Version>
  <RequiresSignIn>False</RequiresSignIn>
</EsriMapsInfo>
</file>

<file path=customXml/item48.xml><?xml version="1.0" encoding="utf-8"?>
<EsriMapsInfo xmlns="ESRI.ArcGIS.Mapping.OfficeIntegration.PowerPointInfo">
  <Version>Version1</Version>
  <RequiresSignIn>False</RequiresSignIn>
</EsriMapsInfo>
</file>

<file path=customXml/item49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56754C80DB0E42AFD28E6D2F00C9F8" ma:contentTypeVersion="11" ma:contentTypeDescription="Create a new document." ma:contentTypeScope="" ma:versionID="3e4eb83131ac9e1126ade59fe3c9112e">
  <xsd:schema xmlns:xsd="http://www.w3.org/2001/XMLSchema" xmlns:xs="http://www.w3.org/2001/XMLSchema" xmlns:p="http://schemas.microsoft.com/office/2006/metadata/properties" xmlns:ns3="5fc2c4dc-e240-403f-bafc-ccfdc66f7669" xmlns:ns4="90f0a014-b5a8-42b6-97fd-2eda6097c3a7" targetNamespace="http://schemas.microsoft.com/office/2006/metadata/properties" ma:root="true" ma:fieldsID="af34130efb7a8420ceab3200a491503b" ns3:_="" ns4:_="">
    <xsd:import namespace="5fc2c4dc-e240-403f-bafc-ccfdc66f7669"/>
    <xsd:import namespace="90f0a014-b5a8-42b6-97fd-2eda6097c3a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c2c4dc-e240-403f-bafc-ccfdc66f76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f0a014-b5a8-42b6-97fd-2eda6097c3a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0.xml><?xml version="1.0" encoding="utf-8"?>
<EsriMapsInfo xmlns="ESRI.ArcGIS.Mapping.OfficeIntegration.PowerPointInfo">
  <Version>Version1</Version>
  <RequiresSignIn>False</RequiresSignIn>
</EsriMapsInfo>
</file>

<file path=customXml/item51.xml><?xml version="1.0" encoding="utf-8"?>
<EsriMapsInfo xmlns="ESRI.ArcGIS.Mapping.OfficeIntegration.PowerPointInfo">
  <Version>Version1</Version>
  <RequiresSignIn>False</RequiresSignIn>
</EsriMapsInfo>
</file>

<file path=customXml/item52.xml><?xml version="1.0" encoding="utf-8"?>
<EsriMapsInfo xmlns="ESRI.ArcGIS.Mapping.OfficeIntegration.PowerPointInfo">
  <Version>Version1</Version>
  <RequiresSignIn>False</RequiresSignIn>
</EsriMapsInfo>
</file>

<file path=customXml/item53.xml><?xml version="1.0" encoding="utf-8"?>
<EsriMapsInfo xmlns="ESRI.ArcGIS.Mapping.OfficeIntegration.PowerPointInfo">
  <Version>Version1</Version>
  <RequiresSignIn>False</RequiresSignIn>
</EsriMapsInfo>
</file>

<file path=customXml/item54.xml><?xml version="1.0" encoding="utf-8"?>
<EsriMapsInfo xmlns="ESRI.ArcGIS.Mapping.OfficeIntegration.PowerPointInfo">
  <Version>Version1</Version>
  <RequiresSignIn>False</RequiresSignIn>
</EsriMapsInfo>
</file>

<file path=customXml/item55.xml><?xml version="1.0" encoding="utf-8"?>
<EsriMapsInfo xmlns="ESRI.ArcGIS.Mapping.OfficeIntegration.PowerPointInfo">
  <Version>Version1</Version>
  <RequiresSignIn>False</RequiresSignIn>
</EsriMapsInfo>
</file>

<file path=customXml/item56.xml><?xml version="1.0" encoding="utf-8"?>
<EsriMapsInfo xmlns="ESRI.ArcGIS.Mapping.OfficeIntegration.PowerPointInfo">
  <Version>Version1</Version>
  <RequiresSignIn>False</RequiresSignIn>
</EsriMapsInfo>
</file>

<file path=customXml/item57.xml><?xml version="1.0" encoding="utf-8"?>
<EsriMapsInfo xmlns="ESRI.ArcGIS.Mapping.OfficeIntegration.PowerPointInfo">
  <Version>Version1</Version>
  <RequiresSignIn>False</RequiresSignIn>
</EsriMapsInfo>
</file>

<file path=customXml/item58.xml><?xml version="1.0" encoding="utf-8"?>
<EsriMapsInfo xmlns="ESRI.ArcGIS.Mapping.OfficeIntegration.PowerPointInfo">
  <Version>Version1</Version>
  <RequiresSignIn>False</RequiresSignIn>
</EsriMapsInfo>
</file>

<file path=customXml/item59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EsriMapsInfo xmlns="ESRI.ArcGIS.Mapping.OfficeIntegration.PowerPointInfo">
  <Version>Version1</Version>
  <RequiresSignIn>False</RequiresSignIn>
</EsriMapsInfo>
</file>

<file path=customXml/item60.xml><?xml version="1.0" encoding="utf-8"?>
<EsriMapsInfo xmlns="ESRI.ArcGIS.Mapping.OfficeIntegration.PowerPointInfo">
  <Version>Version1</Version>
  <RequiresSignIn>False</RequiresSignIn>
</EsriMapsInfo>
</file>

<file path=customXml/item61.xml><?xml version="1.0" encoding="utf-8"?>
<EsriMapsInfo xmlns="ESRI.ArcGIS.Mapping.OfficeIntegration.PowerPointInfo">
  <Version>Version1</Version>
  <RequiresSignIn>False</RequiresSignIn>
</EsriMapsInfo>
</file>

<file path=customXml/item62.xml><?xml version="1.0" encoding="utf-8"?>
<EsriMapsInfo xmlns="ESRI.ArcGIS.Mapping.OfficeIntegration.PowerPointInfo">
  <Version>Version1</Version>
  <RequiresSignIn>False</RequiresSignIn>
</EsriMapsInfo>
</file>

<file path=customXml/item63.xml><?xml version="1.0" encoding="utf-8"?>
<EsriMapsInfo xmlns="ESRI.ArcGIS.Mapping.OfficeIntegration.PowerPointInfo">
  <Version>Version1</Version>
  <RequiresSignIn>False</RequiresSignIn>
</EsriMapsInfo>
</file>

<file path=customXml/item64.xml><?xml version="1.0" encoding="utf-8"?>
<EsriMapsInfo xmlns="ESRI.ArcGIS.Mapping.OfficeIntegration.PowerPointInfo">
  <Version>Version1</Version>
  <RequiresSignIn>False</RequiresSignIn>
</EsriMapsInfo>
</file>

<file path=customXml/item65.xml><?xml version="1.0" encoding="utf-8"?>
<EsriMapsInfo xmlns="ESRI.ArcGIS.Mapping.OfficeIntegration.PowerPointInfo">
  <Version>Version1</Version>
  <RequiresSignIn>False</RequiresSignIn>
</EsriMapsInfo>
</file>

<file path=customXml/item66.xml><?xml version="1.0" encoding="utf-8"?>
<EsriMapsInfo xmlns="ESRI.ArcGIS.Mapping.OfficeIntegration.PowerPointInfo">
  <Version>Version1</Version>
  <RequiresSignIn>False</RequiresSignIn>
</EsriMapsInfo>
</file>

<file path=customXml/item67.xml><?xml version="1.0" encoding="utf-8"?>
<EsriMapsInfo xmlns="ESRI.ArcGIS.Mapping.OfficeIntegration.PowerPointInfo">
  <Version>Version1</Version>
  <RequiresSignIn>False</RequiresSignIn>
</EsriMapsInfo>
</file>

<file path=customXml/item68.xml><?xml version="1.0" encoding="utf-8"?>
<EsriMapsInfo xmlns="ESRI.ArcGIS.Mapping.OfficeIntegration.PowerPointInfo">
  <Version>Version1</Version>
  <RequiresSignIn>False</RequiresSignIn>
</EsriMapsInfo>
</file>

<file path=customXml/item69.xml><?xml version="1.0" encoding="utf-8"?>
<EsriMapsInfo xmlns="ESRI.ArcGIS.Mapping.OfficeIntegration.PowerPointInfo">
  <Version>Version1</Version>
  <RequiresSignIn>False</RequiresSignIn>
</EsriMapsInfo>
</file>

<file path=customXml/item7.xml><?xml version="1.0" encoding="utf-8"?>
<EsriMapsInfo xmlns="ESRI.ArcGIS.Mapping.OfficeIntegration.PowerPointInfo">
  <Version>Version1</Version>
  <RequiresSignIn>False</RequiresSignIn>
</EsriMapsInfo>
</file>

<file path=customXml/item70.xml><?xml version="1.0" encoding="utf-8"?>
<EsriMapsInfo xmlns="ESRI.ArcGIS.Mapping.OfficeIntegration.PowerPointInfo">
  <Version>Version1</Version>
  <RequiresSignIn>False</RequiresSignIn>
</EsriMapsInfo>
</file>

<file path=customXml/item71.xml><?xml version="1.0" encoding="utf-8"?>
<EsriMapsInfo xmlns="ESRI.ArcGIS.Mapping.OfficeIntegration.PowerPointInfo">
  <Version>Version1</Version>
  <RequiresSignIn>False</RequiresSignIn>
</EsriMapsInfo>
</file>

<file path=customXml/item72.xml><?xml version="1.0" encoding="utf-8"?>
<EsriMapsInfo xmlns="ESRI.ArcGIS.Mapping.OfficeIntegration.PowerPointInfo">
  <Version>Version1</Version>
  <RequiresSignIn>False</RequiresSignIn>
</EsriMapsInfo>
</file>

<file path=customXml/item73.xml><?xml version="1.0" encoding="utf-8"?>
<EsriMapsInfo xmlns="ESRI.ArcGIS.Mapping.OfficeIntegration.PowerPointInfo">
  <Version>Version1</Version>
  <RequiresSignIn>False</RequiresSignIn>
</EsriMapsInfo>
</file>

<file path=customXml/item74.xml><?xml version="1.0" encoding="utf-8"?>
<EsriMapsInfo xmlns="ESRI.ArcGIS.Mapping.OfficeIntegration.PowerPointInfo">
  <Version>Version1</Version>
  <RequiresSignIn>False</RequiresSignIn>
</EsriMapsInfo>
</file>

<file path=customXml/item75.xml><?xml version="1.0" encoding="utf-8"?>
<EsriMapsInfo xmlns="ESRI.ArcGIS.Mapping.OfficeIntegration.PowerPointInfo">
  <Version>Version1</Version>
  <RequiresSignIn>False</RequiresSignIn>
</EsriMapsInfo>
</file>

<file path=customXml/item76.xml><?xml version="1.0" encoding="utf-8"?>
<EsriMapsInfo xmlns="ESRI.ArcGIS.Mapping.OfficeIntegration.PowerPointInfo">
  <Version>Version1</Version>
  <RequiresSignIn>False</RequiresSignIn>
</EsriMapsInfo>
</file>

<file path=customXml/item77.xml><?xml version="1.0" encoding="utf-8"?>
<EsriMapsInfo xmlns="ESRI.ArcGIS.Mapping.OfficeIntegration.PowerPointInfo">
  <Version>Version1</Version>
  <RequiresSignIn>False</RequiresSignIn>
</EsriMapsInfo>
</file>

<file path=customXml/item78.xml><?xml version="1.0" encoding="utf-8"?>
<EsriMapsInfo xmlns="ESRI.ArcGIS.Mapping.OfficeIntegration.PowerPointInfo">
  <Version>Version1</Version>
  <RequiresSignIn>False</RequiresSignIn>
</EsriMapsInfo>
</file>

<file path=customXml/item79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80.xml><?xml version="1.0" encoding="utf-8"?>
<EsriMapsInfo xmlns="ESRI.ArcGIS.Mapping.OfficeIntegration.PowerPointInfo">
  <Version>Version1</Version>
  <RequiresSignIn>False</RequiresSignIn>
</EsriMapsInfo>
</file>

<file path=customXml/item81.xml><?xml version="1.0" encoding="utf-8"?>
<EsriMapsInfo xmlns="ESRI.ArcGIS.Mapping.OfficeIntegration.PowerPointInfo">
  <Version>Version1</Version>
  <RequiresSignIn>False</RequiresSignIn>
</EsriMapsInfo>
</file>

<file path=customXml/item82.xml><?xml version="1.0" encoding="utf-8"?>
<EsriMapsInfo xmlns="ESRI.ArcGIS.Mapping.OfficeIntegration.PowerPointInfo">
  <Version>Version1</Version>
  <RequiresSignIn>False</RequiresSignIn>
</EsriMapsInfo>
</file>

<file path=customXml/item83.xml><?xml version="1.0" encoding="utf-8"?>
<EsriMapsInfo xmlns="ESRI.ArcGIS.Mapping.OfficeIntegration.PowerPointInfo">
  <Version>Version1</Version>
  <RequiresSignIn>False</RequiresSignIn>
</EsriMapsInfo>
</file>

<file path=customXml/item84.xml><?xml version="1.0" encoding="utf-8"?>
<EsriMapsInfo xmlns="ESRI.ArcGIS.Mapping.OfficeIntegration.PowerPointInfo">
  <Version>Version1</Version>
  <RequiresSignIn>False</RequiresSignIn>
</EsriMapsInfo>
</file>

<file path=customXml/item85.xml><?xml version="1.0" encoding="utf-8"?>
<EsriMapsInfo xmlns="ESRI.ArcGIS.Mapping.OfficeIntegration.PowerPointInfo">
  <Version>Version1</Version>
  <RequiresSignIn>False</RequiresSignIn>
</EsriMapsInfo>
</file>

<file path=customXml/item86.xml><?xml version="1.0" encoding="utf-8"?>
<EsriMapsInfo xmlns="ESRI.ArcGIS.Mapping.OfficeIntegration.PowerPointInfo">
  <Version>Version1</Version>
  <RequiresSignIn>False</RequiresSignIn>
</EsriMapsInfo>
</file>

<file path=customXml/item87.xml><?xml version="1.0" encoding="utf-8"?>
<EsriMapsInfo xmlns="ESRI.ArcGIS.Mapping.OfficeIntegration.PowerPointInfo">
  <Version>Version1</Version>
  <RequiresSignIn>False</RequiresSignIn>
</EsriMapsInfo>
</file>

<file path=customXml/item88.xml><?xml version="1.0" encoding="utf-8"?>
<EsriMapsInfo xmlns="ESRI.ArcGIS.Mapping.OfficeIntegration.PowerPointInfo">
  <Version>Version1</Version>
  <RequiresSignIn>False</RequiresSignIn>
</EsriMapsInfo>
</file>

<file path=customXml/item89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90.xml><?xml version="1.0" encoding="utf-8"?>
<EsriMapsInfo xmlns="ESRI.ArcGIS.Mapping.OfficeIntegration.PowerPointInfo">
  <Version>Version1</Version>
  <RequiresSignIn>False</RequiresSignIn>
</EsriMapsInfo>
</file>

<file path=customXml/item91.xml><?xml version="1.0" encoding="utf-8"?>
<EsriMapsInfo xmlns="ESRI.ArcGIS.Mapping.OfficeIntegration.PowerPointInfo">
  <Version>Version1</Version>
  <RequiresSignIn>False</RequiresSignIn>
</EsriMapsInfo>
</file>

<file path=customXml/item92.xml><?xml version="1.0" encoding="utf-8"?>
<EsriMapsInfo xmlns="ESRI.ArcGIS.Mapping.OfficeIntegration.PowerPointInfo">
  <Version>Version1</Version>
  <RequiresSignIn>False</RequiresSignIn>
</EsriMapsInfo>
</file>

<file path=customXml/item93.xml><?xml version="1.0" encoding="utf-8"?>
<EsriMapsInfo xmlns="ESRI.ArcGIS.Mapping.OfficeIntegration.PowerPointInfo">
  <Version>Version1</Version>
  <RequiresSignIn>False</RequiresSignIn>
</EsriMapsInfo>
</file>

<file path=customXml/item94.xml><?xml version="1.0" encoding="utf-8"?>
<EsriMapsInfo xmlns="ESRI.ArcGIS.Mapping.OfficeIntegration.PowerPointInfo">
  <Version>Version1</Version>
  <RequiresSignIn>False</RequiresSignIn>
</EsriMapsInfo>
</file>

<file path=customXml/item95.xml><?xml version="1.0" encoding="utf-8"?>
<EsriMapsInfo xmlns="ESRI.ArcGIS.Mapping.OfficeIntegration.PowerPointInfo">
  <Version>Version1</Version>
  <RequiresSignIn>False</RequiresSignIn>
</EsriMapsInfo>
</file>

<file path=customXml/item96.xml><?xml version="1.0" encoding="utf-8"?>
<EsriMapsInfo xmlns="ESRI.ArcGIS.Mapping.OfficeIntegration.PowerPointInfo">
  <Version>Version1</Version>
  <RequiresSignIn>False</RequiresSignIn>
</EsriMapsInfo>
</file>

<file path=customXml/item97.xml><?xml version="1.0" encoding="utf-8"?>
<EsriMapsInfo xmlns="ESRI.ArcGIS.Mapping.OfficeIntegration.PowerPointInfo">
  <Version>Version1</Version>
  <RequiresSignIn>False</RequiresSignIn>
</EsriMapsInfo>
</file>

<file path=customXml/item98.xml><?xml version="1.0" encoding="utf-8"?>
<EsriMapsInfo xmlns="ESRI.ArcGIS.Mapping.OfficeIntegration.PowerPointInfo">
  <Version>Version1</Version>
  <RequiresSignIn>False</RequiresSignIn>
</EsriMapsInfo>
</file>

<file path=customXml/item9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E4F7A43D-0D0E-45F2-ACED-1C81EF38CCF0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9B8DEC7F-D346-47B0-9F10-2E12FFBED6F7}">
  <ds:schemaRefs>
    <ds:schemaRef ds:uri="ESRI.ArcGIS.Mapping.OfficeIntegration.PowerPointInfo"/>
  </ds:schemaRefs>
</ds:datastoreItem>
</file>

<file path=customXml/itemProps100.xml><?xml version="1.0" encoding="utf-8"?>
<ds:datastoreItem xmlns:ds="http://schemas.openxmlformats.org/officeDocument/2006/customXml" ds:itemID="{C5E9D380-D088-4B5D-B9CA-A9D47FB88C6B}">
  <ds:schemaRefs>
    <ds:schemaRef ds:uri="ESRI.ArcGIS.Mapping.OfficeIntegration.PowerPointInfo"/>
  </ds:schemaRefs>
</ds:datastoreItem>
</file>

<file path=customXml/itemProps101.xml><?xml version="1.0" encoding="utf-8"?>
<ds:datastoreItem xmlns:ds="http://schemas.openxmlformats.org/officeDocument/2006/customXml" ds:itemID="{B22619E3-C639-47E2-B107-77517623B491}">
  <ds:schemaRefs>
    <ds:schemaRef ds:uri="ESRI.ArcGIS.Mapping.OfficeIntegration.PowerPointInfo"/>
  </ds:schemaRefs>
</ds:datastoreItem>
</file>

<file path=customXml/itemProps102.xml><?xml version="1.0" encoding="utf-8"?>
<ds:datastoreItem xmlns:ds="http://schemas.openxmlformats.org/officeDocument/2006/customXml" ds:itemID="{A2CE6957-D55E-4D0B-9D9E-9D86AEFA01FB}">
  <ds:schemaRefs>
    <ds:schemaRef ds:uri="ESRI.ArcGIS.Mapping.OfficeIntegration.PowerPointInfo"/>
  </ds:schemaRefs>
</ds:datastoreItem>
</file>

<file path=customXml/itemProps103.xml><?xml version="1.0" encoding="utf-8"?>
<ds:datastoreItem xmlns:ds="http://schemas.openxmlformats.org/officeDocument/2006/customXml" ds:itemID="{555887D0-1612-4DC0-BEE8-58FE95E1784E}">
  <ds:schemaRefs>
    <ds:schemaRef ds:uri="ESRI.ArcGIS.Mapping.OfficeIntegration.PowerPointInfo"/>
  </ds:schemaRefs>
</ds:datastoreItem>
</file>

<file path=customXml/itemProps104.xml><?xml version="1.0" encoding="utf-8"?>
<ds:datastoreItem xmlns:ds="http://schemas.openxmlformats.org/officeDocument/2006/customXml" ds:itemID="{A4ACD9CC-5162-48AE-ACC5-A4D493BFA956}">
  <ds:schemaRefs>
    <ds:schemaRef ds:uri="ESRI.ArcGIS.Mapping.OfficeIntegration.PowerPointInfo"/>
  </ds:schemaRefs>
</ds:datastoreItem>
</file>

<file path=customXml/itemProps105.xml><?xml version="1.0" encoding="utf-8"?>
<ds:datastoreItem xmlns:ds="http://schemas.openxmlformats.org/officeDocument/2006/customXml" ds:itemID="{02727560-10CA-40F8-BFD4-90B63F09C970}">
  <ds:schemaRefs>
    <ds:schemaRef ds:uri="ESRI.ArcGIS.Mapping.OfficeIntegration.PowerPointInfo"/>
  </ds:schemaRefs>
</ds:datastoreItem>
</file>

<file path=customXml/itemProps106.xml><?xml version="1.0" encoding="utf-8"?>
<ds:datastoreItem xmlns:ds="http://schemas.openxmlformats.org/officeDocument/2006/customXml" ds:itemID="{8966CBE2-5144-4A41-9FE8-5129A8A4D4E7}">
  <ds:schemaRefs>
    <ds:schemaRef ds:uri="ESRI.ArcGIS.Mapping.OfficeIntegration.PowerPointInfo"/>
  </ds:schemaRefs>
</ds:datastoreItem>
</file>

<file path=customXml/itemProps107.xml><?xml version="1.0" encoding="utf-8"?>
<ds:datastoreItem xmlns:ds="http://schemas.openxmlformats.org/officeDocument/2006/customXml" ds:itemID="{C7B40BD7-8837-4664-A920-FD39859570A9}">
  <ds:schemaRefs>
    <ds:schemaRef ds:uri="ESRI.ArcGIS.Mapping.OfficeIntegration.PowerPointInfo"/>
  </ds:schemaRefs>
</ds:datastoreItem>
</file>

<file path=customXml/itemProps108.xml><?xml version="1.0" encoding="utf-8"?>
<ds:datastoreItem xmlns:ds="http://schemas.openxmlformats.org/officeDocument/2006/customXml" ds:itemID="{2E3BA20F-080D-45C8-B03A-8A13020D1FC6}">
  <ds:schemaRefs>
    <ds:schemaRef ds:uri="ESRI.ArcGIS.Mapping.OfficeIntegration.PowerPointInfo"/>
  </ds:schemaRefs>
</ds:datastoreItem>
</file>

<file path=customXml/itemProps109.xml><?xml version="1.0" encoding="utf-8"?>
<ds:datastoreItem xmlns:ds="http://schemas.openxmlformats.org/officeDocument/2006/customXml" ds:itemID="{5D1E3DB9-0D02-4B4C-BE6F-0E1C1BC0DBBA}">
  <ds:schemaRefs>
    <ds:schemaRef ds:uri="ESRI.ArcGIS.Mapping.OfficeIntegration.PowerPointInfo"/>
  </ds:schemaRefs>
</ds:datastoreItem>
</file>

<file path=customXml/itemProps11.xml><?xml version="1.0" encoding="utf-8"?>
<ds:datastoreItem xmlns:ds="http://schemas.openxmlformats.org/officeDocument/2006/customXml" ds:itemID="{9F2B8491-8243-4242-B529-EC119885C70A}">
  <ds:schemaRefs>
    <ds:schemaRef ds:uri="ESRI.ArcGIS.Mapping.OfficeIntegration.PowerPointInfo"/>
  </ds:schemaRefs>
</ds:datastoreItem>
</file>

<file path=customXml/itemProps110.xml><?xml version="1.0" encoding="utf-8"?>
<ds:datastoreItem xmlns:ds="http://schemas.openxmlformats.org/officeDocument/2006/customXml" ds:itemID="{2DF22404-6A4B-476E-B27D-DD0BDB4780F0}">
  <ds:schemaRefs>
    <ds:schemaRef ds:uri="ESRI.ArcGIS.Mapping.OfficeIntegration.PowerPointInfo"/>
  </ds:schemaRefs>
</ds:datastoreItem>
</file>

<file path=customXml/itemProps111.xml><?xml version="1.0" encoding="utf-8"?>
<ds:datastoreItem xmlns:ds="http://schemas.openxmlformats.org/officeDocument/2006/customXml" ds:itemID="{1EE89ADF-9060-45AD-A5CB-5B066AC3D547}">
  <ds:schemaRefs>
    <ds:schemaRef ds:uri="ESRI.ArcGIS.Mapping.OfficeIntegration.PowerPointInfo"/>
  </ds:schemaRefs>
</ds:datastoreItem>
</file>

<file path=customXml/itemProps112.xml><?xml version="1.0" encoding="utf-8"?>
<ds:datastoreItem xmlns:ds="http://schemas.openxmlformats.org/officeDocument/2006/customXml" ds:itemID="{3A87DB87-8E1F-47DF-A795-D276C1222D4E}">
  <ds:schemaRefs>
    <ds:schemaRef ds:uri="ESRI.ArcGIS.Mapping.OfficeIntegration.PowerPointInfo"/>
  </ds:schemaRefs>
</ds:datastoreItem>
</file>

<file path=customXml/itemProps113.xml><?xml version="1.0" encoding="utf-8"?>
<ds:datastoreItem xmlns:ds="http://schemas.openxmlformats.org/officeDocument/2006/customXml" ds:itemID="{A6F45105-C354-4CA8-8C25-3E9DDE9BFCE6}">
  <ds:schemaRefs>
    <ds:schemaRef ds:uri="ESRI.ArcGIS.Mapping.OfficeIntegration.PowerPointInfo"/>
  </ds:schemaRefs>
</ds:datastoreItem>
</file>

<file path=customXml/itemProps114.xml><?xml version="1.0" encoding="utf-8"?>
<ds:datastoreItem xmlns:ds="http://schemas.openxmlformats.org/officeDocument/2006/customXml" ds:itemID="{C03248A6-02F3-4EF2-9266-9161E62682B9}">
  <ds:schemaRefs>
    <ds:schemaRef ds:uri="ESRI.ArcGIS.Mapping.OfficeIntegration.PowerPointInfo"/>
  </ds:schemaRefs>
</ds:datastoreItem>
</file>

<file path=customXml/itemProps115.xml><?xml version="1.0" encoding="utf-8"?>
<ds:datastoreItem xmlns:ds="http://schemas.openxmlformats.org/officeDocument/2006/customXml" ds:itemID="{4A673864-9F69-4C3B-88FD-B48865248AF3}">
  <ds:schemaRefs>
    <ds:schemaRef ds:uri="ESRI.ArcGIS.Mapping.OfficeIntegration.PowerPointInfo"/>
  </ds:schemaRefs>
</ds:datastoreItem>
</file>

<file path=customXml/itemProps116.xml><?xml version="1.0" encoding="utf-8"?>
<ds:datastoreItem xmlns:ds="http://schemas.openxmlformats.org/officeDocument/2006/customXml" ds:itemID="{89AD89DD-3DE3-4F15-B2DC-EB3706F2C770}">
  <ds:schemaRefs>
    <ds:schemaRef ds:uri="ESRI.ArcGIS.Mapping.OfficeIntegration.PowerPointInfo"/>
  </ds:schemaRefs>
</ds:datastoreItem>
</file>

<file path=customXml/itemProps117.xml><?xml version="1.0" encoding="utf-8"?>
<ds:datastoreItem xmlns:ds="http://schemas.openxmlformats.org/officeDocument/2006/customXml" ds:itemID="{B113D4A1-E928-4576-AC86-C718FAAFEF33}">
  <ds:schemaRefs>
    <ds:schemaRef ds:uri="ESRI.ArcGIS.Mapping.OfficeIntegration.PowerPointInfo"/>
  </ds:schemaRefs>
</ds:datastoreItem>
</file>

<file path=customXml/itemProps118.xml><?xml version="1.0" encoding="utf-8"?>
<ds:datastoreItem xmlns:ds="http://schemas.openxmlformats.org/officeDocument/2006/customXml" ds:itemID="{086553DD-F893-4460-9D78-B3E46A4A51B6}">
  <ds:schemaRefs>
    <ds:schemaRef ds:uri="ESRI.ArcGIS.Mapping.OfficeIntegration.PowerPointInfo"/>
  </ds:schemaRefs>
</ds:datastoreItem>
</file>

<file path=customXml/itemProps119.xml><?xml version="1.0" encoding="utf-8"?>
<ds:datastoreItem xmlns:ds="http://schemas.openxmlformats.org/officeDocument/2006/customXml" ds:itemID="{FD1F5CEC-337C-4C44-9FC7-0C7124643AA5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0C05E660-6F79-47B3-B314-DAFF6AB50CCC}">
  <ds:schemaRefs>
    <ds:schemaRef ds:uri="ESRI.ArcGIS.Mapping.OfficeIntegration.PowerPointInfo"/>
  </ds:schemaRefs>
</ds:datastoreItem>
</file>

<file path=customXml/itemProps120.xml><?xml version="1.0" encoding="utf-8"?>
<ds:datastoreItem xmlns:ds="http://schemas.openxmlformats.org/officeDocument/2006/customXml" ds:itemID="{30A40F18-A566-49E6-BA5D-AFA79A43DDAC}">
  <ds:schemaRefs>
    <ds:schemaRef ds:uri="ESRI.ArcGIS.Mapping.OfficeIntegration.PowerPointInfo"/>
  </ds:schemaRefs>
</ds:datastoreItem>
</file>

<file path=customXml/itemProps121.xml><?xml version="1.0" encoding="utf-8"?>
<ds:datastoreItem xmlns:ds="http://schemas.openxmlformats.org/officeDocument/2006/customXml" ds:itemID="{3A7D95B3-A3ED-4315-A0F3-275B69E4D9ED}">
  <ds:schemaRefs>
    <ds:schemaRef ds:uri="ESRI.ArcGIS.Mapping.OfficeIntegration.PowerPointInfo"/>
  </ds:schemaRefs>
</ds:datastoreItem>
</file>

<file path=customXml/itemProps122.xml><?xml version="1.0" encoding="utf-8"?>
<ds:datastoreItem xmlns:ds="http://schemas.openxmlformats.org/officeDocument/2006/customXml" ds:itemID="{311D8858-A9E7-43C2-A069-EE0869C08127}">
  <ds:schemaRefs>
    <ds:schemaRef ds:uri="ESRI.ArcGIS.Mapping.OfficeIntegration.PowerPointInfo"/>
  </ds:schemaRefs>
</ds:datastoreItem>
</file>

<file path=customXml/itemProps123.xml><?xml version="1.0" encoding="utf-8"?>
<ds:datastoreItem xmlns:ds="http://schemas.openxmlformats.org/officeDocument/2006/customXml" ds:itemID="{0F684232-442A-41DF-9EE9-CFEC588DEC80}">
  <ds:schemaRefs>
    <ds:schemaRef ds:uri="ESRI.ArcGIS.Mapping.OfficeIntegration.PowerPointInfo"/>
  </ds:schemaRefs>
</ds:datastoreItem>
</file>

<file path=customXml/itemProps124.xml><?xml version="1.0" encoding="utf-8"?>
<ds:datastoreItem xmlns:ds="http://schemas.openxmlformats.org/officeDocument/2006/customXml" ds:itemID="{EAA63F83-630C-4E28-8A3E-D20827B654AF}">
  <ds:schemaRefs>
    <ds:schemaRef ds:uri="ESRI.ArcGIS.Mapping.OfficeIntegration.PowerPointInfo"/>
  </ds:schemaRefs>
</ds:datastoreItem>
</file>

<file path=customXml/itemProps125.xml><?xml version="1.0" encoding="utf-8"?>
<ds:datastoreItem xmlns:ds="http://schemas.openxmlformats.org/officeDocument/2006/customXml" ds:itemID="{88F01265-61F6-46F0-9C6C-E0A350C21C6D}">
  <ds:schemaRefs>
    <ds:schemaRef ds:uri="ESRI.ArcGIS.Mapping.OfficeIntegration.PowerPointInfo"/>
  </ds:schemaRefs>
</ds:datastoreItem>
</file>

<file path=customXml/itemProps126.xml><?xml version="1.0" encoding="utf-8"?>
<ds:datastoreItem xmlns:ds="http://schemas.openxmlformats.org/officeDocument/2006/customXml" ds:itemID="{7998A04E-03D3-4451-888D-F88B238C46FF}">
  <ds:schemaRefs>
    <ds:schemaRef ds:uri="ESRI.ArcGIS.Mapping.OfficeIntegration.PowerPointInfo"/>
  </ds:schemaRefs>
</ds:datastoreItem>
</file>

<file path=customXml/itemProps127.xml><?xml version="1.0" encoding="utf-8"?>
<ds:datastoreItem xmlns:ds="http://schemas.openxmlformats.org/officeDocument/2006/customXml" ds:itemID="{F07D277B-2A56-4A29-B7C0-F16850C08EE7}">
  <ds:schemaRefs>
    <ds:schemaRef ds:uri="ESRI.ArcGIS.Mapping.OfficeIntegration.PowerPointInfo"/>
  </ds:schemaRefs>
</ds:datastoreItem>
</file>

<file path=customXml/itemProps128.xml><?xml version="1.0" encoding="utf-8"?>
<ds:datastoreItem xmlns:ds="http://schemas.openxmlformats.org/officeDocument/2006/customXml" ds:itemID="{93BD7D80-724B-4472-A1AE-A87043ABD350}">
  <ds:schemaRefs>
    <ds:schemaRef ds:uri="ESRI.ArcGIS.Mapping.OfficeIntegration.PowerPointInfo"/>
  </ds:schemaRefs>
</ds:datastoreItem>
</file>

<file path=customXml/itemProps129.xml><?xml version="1.0" encoding="utf-8"?>
<ds:datastoreItem xmlns:ds="http://schemas.openxmlformats.org/officeDocument/2006/customXml" ds:itemID="{686C59F5-CD09-44F3-B294-E8012F38AAA9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EF7AAF24-6673-4277-8728-6DCA40E9C57D}">
  <ds:schemaRefs>
    <ds:schemaRef ds:uri="ESRI.ArcGIS.Mapping.OfficeIntegration.PowerPointInfo"/>
  </ds:schemaRefs>
</ds:datastoreItem>
</file>

<file path=customXml/itemProps130.xml><?xml version="1.0" encoding="utf-8"?>
<ds:datastoreItem xmlns:ds="http://schemas.openxmlformats.org/officeDocument/2006/customXml" ds:itemID="{C176B097-ADE5-41AA-AD24-4645AB5B33B4}">
  <ds:schemaRefs>
    <ds:schemaRef ds:uri="ESRI.ArcGIS.Mapping.OfficeIntegration.PowerPointInfo"/>
  </ds:schemaRefs>
</ds:datastoreItem>
</file>

<file path=customXml/itemProps131.xml><?xml version="1.0" encoding="utf-8"?>
<ds:datastoreItem xmlns:ds="http://schemas.openxmlformats.org/officeDocument/2006/customXml" ds:itemID="{5B629B8A-3ED3-4405-9CF8-83197BC0944D}">
  <ds:schemaRefs>
    <ds:schemaRef ds:uri="ESRI.ArcGIS.Mapping.OfficeIntegration.PowerPointInfo"/>
  </ds:schemaRefs>
</ds:datastoreItem>
</file>

<file path=customXml/itemProps132.xml><?xml version="1.0" encoding="utf-8"?>
<ds:datastoreItem xmlns:ds="http://schemas.openxmlformats.org/officeDocument/2006/customXml" ds:itemID="{306E1731-3E89-4E71-BE71-4B1322CEE621}">
  <ds:schemaRefs>
    <ds:schemaRef ds:uri="ESRI.ArcGIS.Mapping.OfficeIntegration.PowerPointInfo"/>
  </ds:schemaRefs>
</ds:datastoreItem>
</file>

<file path=customXml/itemProps133.xml><?xml version="1.0" encoding="utf-8"?>
<ds:datastoreItem xmlns:ds="http://schemas.openxmlformats.org/officeDocument/2006/customXml" ds:itemID="{B2A135C2-E128-4A40-B314-D9D415A62B2B}">
  <ds:schemaRefs>
    <ds:schemaRef ds:uri="ESRI.ArcGIS.Mapping.OfficeIntegration.PowerPointInfo"/>
  </ds:schemaRefs>
</ds:datastoreItem>
</file>

<file path=customXml/itemProps134.xml><?xml version="1.0" encoding="utf-8"?>
<ds:datastoreItem xmlns:ds="http://schemas.openxmlformats.org/officeDocument/2006/customXml" ds:itemID="{6E1E53CB-A514-4280-887D-1B495DA629E7}">
  <ds:schemaRefs>
    <ds:schemaRef ds:uri="ESRI.ArcGIS.Mapping.OfficeIntegration.PowerPointInfo"/>
  </ds:schemaRefs>
</ds:datastoreItem>
</file>

<file path=customXml/itemProps135.xml><?xml version="1.0" encoding="utf-8"?>
<ds:datastoreItem xmlns:ds="http://schemas.openxmlformats.org/officeDocument/2006/customXml" ds:itemID="{7F1D4953-00D5-4DCA-830F-EECEAE1207DB}">
  <ds:schemaRefs>
    <ds:schemaRef ds:uri="ESRI.ArcGIS.Mapping.OfficeIntegration.PowerPointInfo"/>
  </ds:schemaRefs>
</ds:datastoreItem>
</file>

<file path=customXml/itemProps136.xml><?xml version="1.0" encoding="utf-8"?>
<ds:datastoreItem xmlns:ds="http://schemas.openxmlformats.org/officeDocument/2006/customXml" ds:itemID="{5FB38406-8514-445E-83B4-975197E5CB99}">
  <ds:schemaRefs>
    <ds:schemaRef ds:uri="ESRI.ArcGIS.Mapping.OfficeIntegration.PowerPointInfo"/>
  </ds:schemaRefs>
</ds:datastoreItem>
</file>

<file path=customXml/itemProps137.xml><?xml version="1.0" encoding="utf-8"?>
<ds:datastoreItem xmlns:ds="http://schemas.openxmlformats.org/officeDocument/2006/customXml" ds:itemID="{275BECF5-424D-461A-9EB1-45E23DA3B889}">
  <ds:schemaRefs>
    <ds:schemaRef ds:uri="ESRI.ArcGIS.Mapping.OfficeIntegration.PowerPointInfo"/>
  </ds:schemaRefs>
</ds:datastoreItem>
</file>

<file path=customXml/itemProps138.xml><?xml version="1.0" encoding="utf-8"?>
<ds:datastoreItem xmlns:ds="http://schemas.openxmlformats.org/officeDocument/2006/customXml" ds:itemID="{4182DFE7-DF26-466F-B3E5-EDA1969AEDBE}">
  <ds:schemaRefs>
    <ds:schemaRef ds:uri="ESRI.ArcGIS.Mapping.OfficeIntegration.PowerPointInfo"/>
  </ds:schemaRefs>
</ds:datastoreItem>
</file>

<file path=customXml/itemProps139.xml><?xml version="1.0" encoding="utf-8"?>
<ds:datastoreItem xmlns:ds="http://schemas.openxmlformats.org/officeDocument/2006/customXml" ds:itemID="{7579BB33-9BC0-42AD-840A-A81A885B7284}">
  <ds:schemaRefs>
    <ds:schemaRef ds:uri="ESRI.ArcGIS.Mapping.OfficeIntegration.PowerPointInfo"/>
  </ds:schemaRefs>
</ds:datastoreItem>
</file>

<file path=customXml/itemProps14.xml><?xml version="1.0" encoding="utf-8"?>
<ds:datastoreItem xmlns:ds="http://schemas.openxmlformats.org/officeDocument/2006/customXml" ds:itemID="{E08E1376-0BFD-4C4C-8860-DB1996E55B6B}">
  <ds:schemaRefs>
    <ds:schemaRef ds:uri="ESRI.ArcGIS.Mapping.OfficeIntegration.PowerPointInfo"/>
  </ds:schemaRefs>
</ds:datastoreItem>
</file>

<file path=customXml/itemProps140.xml><?xml version="1.0" encoding="utf-8"?>
<ds:datastoreItem xmlns:ds="http://schemas.openxmlformats.org/officeDocument/2006/customXml" ds:itemID="{43D06BF3-7BEB-43A6-BAAF-E5BC79622E53}">
  <ds:schemaRefs>
    <ds:schemaRef ds:uri="ESRI.ArcGIS.Mapping.OfficeIntegration.PowerPointInfo"/>
  </ds:schemaRefs>
</ds:datastoreItem>
</file>

<file path=customXml/itemProps141.xml><?xml version="1.0" encoding="utf-8"?>
<ds:datastoreItem xmlns:ds="http://schemas.openxmlformats.org/officeDocument/2006/customXml" ds:itemID="{4104DDD6-7BA2-44F1-B47D-EAF25D219027}">
  <ds:schemaRefs>
    <ds:schemaRef ds:uri="ESRI.ArcGIS.Mapping.OfficeIntegration.PowerPointInfo"/>
  </ds:schemaRefs>
</ds:datastoreItem>
</file>

<file path=customXml/itemProps142.xml><?xml version="1.0" encoding="utf-8"?>
<ds:datastoreItem xmlns:ds="http://schemas.openxmlformats.org/officeDocument/2006/customXml" ds:itemID="{4E04912B-9B8A-42FF-9A33-52F76B022179}">
  <ds:schemaRefs>
    <ds:schemaRef ds:uri="ESRI.ArcGIS.Mapping.OfficeIntegration.PowerPointInfo"/>
  </ds:schemaRefs>
</ds:datastoreItem>
</file>

<file path=customXml/itemProps143.xml><?xml version="1.0" encoding="utf-8"?>
<ds:datastoreItem xmlns:ds="http://schemas.openxmlformats.org/officeDocument/2006/customXml" ds:itemID="{9C5BD7DE-4437-403E-86A0-F7C8D77695AA}">
  <ds:schemaRefs>
    <ds:schemaRef ds:uri="ESRI.ArcGIS.Mapping.OfficeIntegration.PowerPointInfo"/>
  </ds:schemaRefs>
</ds:datastoreItem>
</file>

<file path=customXml/itemProps144.xml><?xml version="1.0" encoding="utf-8"?>
<ds:datastoreItem xmlns:ds="http://schemas.openxmlformats.org/officeDocument/2006/customXml" ds:itemID="{CB069CD8-2B1B-4ED6-89FC-B12EAC1A9E04}">
  <ds:schemaRefs>
    <ds:schemaRef ds:uri="ESRI.ArcGIS.Mapping.OfficeIntegration.PowerPointInfo"/>
  </ds:schemaRefs>
</ds:datastoreItem>
</file>

<file path=customXml/itemProps145.xml><?xml version="1.0" encoding="utf-8"?>
<ds:datastoreItem xmlns:ds="http://schemas.openxmlformats.org/officeDocument/2006/customXml" ds:itemID="{A4F70763-BA6D-41F9-9F6D-C0E8706B4C97}">
  <ds:schemaRefs>
    <ds:schemaRef ds:uri="ESRI.ArcGIS.Mapping.OfficeIntegration.PowerPointInfo"/>
  </ds:schemaRefs>
</ds:datastoreItem>
</file>

<file path=customXml/itemProps146.xml><?xml version="1.0" encoding="utf-8"?>
<ds:datastoreItem xmlns:ds="http://schemas.openxmlformats.org/officeDocument/2006/customXml" ds:itemID="{91E1F0CD-290F-4644-8F77-F2FD73182713}">
  <ds:schemaRefs>
    <ds:schemaRef ds:uri="ESRI.ArcGIS.Mapping.OfficeIntegration.PowerPointInfo"/>
  </ds:schemaRefs>
</ds:datastoreItem>
</file>

<file path=customXml/itemProps147.xml><?xml version="1.0" encoding="utf-8"?>
<ds:datastoreItem xmlns:ds="http://schemas.openxmlformats.org/officeDocument/2006/customXml" ds:itemID="{17D6BFC5-3A6A-45CA-AF67-7F6DB4218996}">
  <ds:schemaRefs>
    <ds:schemaRef ds:uri="ESRI.ArcGIS.Mapping.OfficeIntegration.PowerPointInfo"/>
  </ds:schemaRefs>
</ds:datastoreItem>
</file>

<file path=customXml/itemProps148.xml><?xml version="1.0" encoding="utf-8"?>
<ds:datastoreItem xmlns:ds="http://schemas.openxmlformats.org/officeDocument/2006/customXml" ds:itemID="{62E5F29C-34E3-45E7-94E6-789DC026FF40}">
  <ds:schemaRefs>
    <ds:schemaRef ds:uri="ESRI.ArcGIS.Mapping.OfficeIntegration.PowerPointInfo"/>
  </ds:schemaRefs>
</ds:datastoreItem>
</file>

<file path=customXml/itemProps149.xml><?xml version="1.0" encoding="utf-8"?>
<ds:datastoreItem xmlns:ds="http://schemas.openxmlformats.org/officeDocument/2006/customXml" ds:itemID="{B158E8AD-ED71-4068-9E1E-CCF88FA177D0}">
  <ds:schemaRefs>
    <ds:schemaRef ds:uri="ESRI.ArcGIS.Mapping.OfficeIntegration.PowerPointInfo"/>
  </ds:schemaRefs>
</ds:datastoreItem>
</file>

<file path=customXml/itemProps15.xml><?xml version="1.0" encoding="utf-8"?>
<ds:datastoreItem xmlns:ds="http://schemas.openxmlformats.org/officeDocument/2006/customXml" ds:itemID="{761CF99A-96A5-445D-8571-D0E33DDD9111}">
  <ds:schemaRefs>
    <ds:schemaRef ds:uri="ESRI.ArcGIS.Mapping.OfficeIntegration.PowerPointInfo"/>
  </ds:schemaRefs>
</ds:datastoreItem>
</file>

<file path=customXml/itemProps150.xml><?xml version="1.0" encoding="utf-8"?>
<ds:datastoreItem xmlns:ds="http://schemas.openxmlformats.org/officeDocument/2006/customXml" ds:itemID="{26BC3041-0614-4A59-8E9E-4D6EB4A46D33}">
  <ds:schemaRefs>
    <ds:schemaRef ds:uri="ESRI.ArcGIS.Mapping.OfficeIntegration.PowerPointInfo"/>
  </ds:schemaRefs>
</ds:datastoreItem>
</file>

<file path=customXml/itemProps151.xml><?xml version="1.0" encoding="utf-8"?>
<ds:datastoreItem xmlns:ds="http://schemas.openxmlformats.org/officeDocument/2006/customXml" ds:itemID="{DF67F6EE-CA43-424E-BAAD-4586586C213D}">
  <ds:schemaRefs>
    <ds:schemaRef ds:uri="ESRI.ArcGIS.Mapping.OfficeIntegration.PowerPointInfo"/>
  </ds:schemaRefs>
</ds:datastoreItem>
</file>

<file path=customXml/itemProps152.xml><?xml version="1.0" encoding="utf-8"?>
<ds:datastoreItem xmlns:ds="http://schemas.openxmlformats.org/officeDocument/2006/customXml" ds:itemID="{55FE537A-4AC9-4FF3-A049-74CB07C5036C}">
  <ds:schemaRefs>
    <ds:schemaRef ds:uri="ESRI.ArcGIS.Mapping.OfficeIntegration.PowerPointInfo"/>
  </ds:schemaRefs>
</ds:datastoreItem>
</file>

<file path=customXml/itemProps153.xml><?xml version="1.0" encoding="utf-8"?>
<ds:datastoreItem xmlns:ds="http://schemas.openxmlformats.org/officeDocument/2006/customXml" ds:itemID="{AC24BE1A-26F2-4491-846B-07E32E32C4A2}">
  <ds:schemaRefs>
    <ds:schemaRef ds:uri="ESRI.ArcGIS.Mapping.OfficeIntegration.PowerPointInfo"/>
  </ds:schemaRefs>
</ds:datastoreItem>
</file>

<file path=customXml/itemProps154.xml><?xml version="1.0" encoding="utf-8"?>
<ds:datastoreItem xmlns:ds="http://schemas.openxmlformats.org/officeDocument/2006/customXml" ds:itemID="{9C8C2B74-1019-47A8-8380-B527FD106C8C}">
  <ds:schemaRefs>
    <ds:schemaRef ds:uri="ESRI.ArcGIS.Mapping.OfficeIntegration.PowerPointInfo"/>
  </ds:schemaRefs>
</ds:datastoreItem>
</file>

<file path=customXml/itemProps155.xml><?xml version="1.0" encoding="utf-8"?>
<ds:datastoreItem xmlns:ds="http://schemas.openxmlformats.org/officeDocument/2006/customXml" ds:itemID="{F8797BB6-5C9D-46C1-9DFE-910E34BD67FD}">
  <ds:schemaRefs>
    <ds:schemaRef ds:uri="ESRI.ArcGIS.Mapping.OfficeIntegration.PowerPointInfo"/>
  </ds:schemaRefs>
</ds:datastoreItem>
</file>

<file path=customXml/itemProps156.xml><?xml version="1.0" encoding="utf-8"?>
<ds:datastoreItem xmlns:ds="http://schemas.openxmlformats.org/officeDocument/2006/customXml" ds:itemID="{1D55C9A1-65C7-4122-A0E1-035DBF4E448F}">
  <ds:schemaRefs>
    <ds:schemaRef ds:uri="ESRI.ArcGIS.Mapping.OfficeIntegration.PowerPointInfo"/>
  </ds:schemaRefs>
</ds:datastoreItem>
</file>

<file path=customXml/itemProps157.xml><?xml version="1.0" encoding="utf-8"?>
<ds:datastoreItem xmlns:ds="http://schemas.openxmlformats.org/officeDocument/2006/customXml" ds:itemID="{544C1230-0CA7-4E7B-BE1F-0ED755B9B894}">
  <ds:schemaRefs>
    <ds:schemaRef ds:uri="ESRI.ArcGIS.Mapping.OfficeIntegration.PowerPointInfo"/>
  </ds:schemaRefs>
</ds:datastoreItem>
</file>

<file path=customXml/itemProps158.xml><?xml version="1.0" encoding="utf-8"?>
<ds:datastoreItem xmlns:ds="http://schemas.openxmlformats.org/officeDocument/2006/customXml" ds:itemID="{BCC00DAB-9D60-4523-BA5E-0F5CBB01985D}">
  <ds:schemaRefs>
    <ds:schemaRef ds:uri="ESRI.ArcGIS.Mapping.OfficeIntegration.PowerPointInfo"/>
  </ds:schemaRefs>
</ds:datastoreItem>
</file>

<file path=customXml/itemProps159.xml><?xml version="1.0" encoding="utf-8"?>
<ds:datastoreItem xmlns:ds="http://schemas.openxmlformats.org/officeDocument/2006/customXml" ds:itemID="{69C30536-026F-44EC-894D-B56BC5F60B59}">
  <ds:schemaRefs>
    <ds:schemaRef ds:uri="ESRI.ArcGIS.Mapping.OfficeIntegration.PowerPointInfo"/>
  </ds:schemaRefs>
</ds:datastoreItem>
</file>

<file path=customXml/itemProps16.xml><?xml version="1.0" encoding="utf-8"?>
<ds:datastoreItem xmlns:ds="http://schemas.openxmlformats.org/officeDocument/2006/customXml" ds:itemID="{086342A5-6BD2-41BC-9C2F-E8CF858A533C}">
  <ds:schemaRefs>
    <ds:schemaRef ds:uri="ESRI.ArcGIS.Mapping.OfficeIntegration.PowerPointInfo"/>
  </ds:schemaRefs>
</ds:datastoreItem>
</file>

<file path=customXml/itemProps160.xml><?xml version="1.0" encoding="utf-8"?>
<ds:datastoreItem xmlns:ds="http://schemas.openxmlformats.org/officeDocument/2006/customXml" ds:itemID="{EF525E87-9BA4-48CE-802D-3502049AE834}">
  <ds:schemaRefs>
    <ds:schemaRef ds:uri="ESRI.ArcGIS.Mapping.OfficeIntegration.PowerPointInfo"/>
  </ds:schemaRefs>
</ds:datastoreItem>
</file>

<file path=customXml/itemProps161.xml><?xml version="1.0" encoding="utf-8"?>
<ds:datastoreItem xmlns:ds="http://schemas.openxmlformats.org/officeDocument/2006/customXml" ds:itemID="{A01439D3-2863-4DAB-A2D8-9173AE4006C4}">
  <ds:schemaRefs>
    <ds:schemaRef ds:uri="ESRI.ArcGIS.Mapping.OfficeIntegration.PowerPointInfo"/>
  </ds:schemaRefs>
</ds:datastoreItem>
</file>

<file path=customXml/itemProps162.xml><?xml version="1.0" encoding="utf-8"?>
<ds:datastoreItem xmlns:ds="http://schemas.openxmlformats.org/officeDocument/2006/customXml" ds:itemID="{88B4E86A-40B6-4F5C-927F-95A7D30EB084}">
  <ds:schemaRefs>
    <ds:schemaRef ds:uri="ESRI.ArcGIS.Mapping.OfficeIntegration.PowerPointInfo"/>
  </ds:schemaRefs>
</ds:datastoreItem>
</file>

<file path=customXml/itemProps163.xml><?xml version="1.0" encoding="utf-8"?>
<ds:datastoreItem xmlns:ds="http://schemas.openxmlformats.org/officeDocument/2006/customXml" ds:itemID="{6694AB99-E07F-4F11-B271-BE6DF1C606CD}">
  <ds:schemaRefs>
    <ds:schemaRef ds:uri="ESRI.ArcGIS.Mapping.OfficeIntegration.PowerPointInfo"/>
  </ds:schemaRefs>
</ds:datastoreItem>
</file>

<file path=customXml/itemProps164.xml><?xml version="1.0" encoding="utf-8"?>
<ds:datastoreItem xmlns:ds="http://schemas.openxmlformats.org/officeDocument/2006/customXml" ds:itemID="{EAFB1036-32A3-4345-8F8C-25D8578FF460}">
  <ds:schemaRefs>
    <ds:schemaRef ds:uri="ESRI.ArcGIS.Mapping.OfficeIntegration.PowerPointInfo"/>
  </ds:schemaRefs>
</ds:datastoreItem>
</file>

<file path=customXml/itemProps165.xml><?xml version="1.0" encoding="utf-8"?>
<ds:datastoreItem xmlns:ds="http://schemas.openxmlformats.org/officeDocument/2006/customXml" ds:itemID="{B652F33A-4240-4584-B182-E97BFFFFB959}">
  <ds:schemaRefs>
    <ds:schemaRef ds:uri="ESRI.ArcGIS.Mapping.OfficeIntegration.PowerPointInfo"/>
  </ds:schemaRefs>
</ds:datastoreItem>
</file>

<file path=customXml/itemProps166.xml><?xml version="1.0" encoding="utf-8"?>
<ds:datastoreItem xmlns:ds="http://schemas.openxmlformats.org/officeDocument/2006/customXml" ds:itemID="{2850E62C-6A19-4460-A633-F0BCB8653CF4}">
  <ds:schemaRefs>
    <ds:schemaRef ds:uri="http://schemas.microsoft.com/office/2006/documentManagement/types"/>
    <ds:schemaRef ds:uri="90f0a014-b5a8-42b6-97fd-2eda6097c3a7"/>
    <ds:schemaRef ds:uri="http://purl.org/dc/dcmitype/"/>
    <ds:schemaRef ds:uri="http://schemas.openxmlformats.org/package/2006/metadata/core-properties"/>
    <ds:schemaRef ds:uri="5fc2c4dc-e240-403f-bafc-ccfdc66f7669"/>
    <ds:schemaRef ds:uri="http://purl.org/dc/elements/1.1/"/>
    <ds:schemaRef ds:uri="http://purl.org/dc/terms/"/>
    <ds:schemaRef ds:uri="http://schemas.microsoft.com/office/2006/metadata/properties"/>
    <ds:schemaRef ds:uri="http://schemas.microsoft.com/office/infopath/2007/PartnerControls"/>
    <ds:schemaRef ds:uri="http://www.w3.org/XML/1998/namespace"/>
  </ds:schemaRefs>
</ds:datastoreItem>
</file>

<file path=customXml/itemProps167.xml><?xml version="1.0" encoding="utf-8"?>
<ds:datastoreItem xmlns:ds="http://schemas.openxmlformats.org/officeDocument/2006/customXml" ds:itemID="{32EE57E2-21F5-4269-B7A7-7F42A69393B3}">
  <ds:schemaRefs>
    <ds:schemaRef ds:uri="ESRI.ArcGIS.Mapping.OfficeIntegration.PowerPointInfo"/>
  </ds:schemaRefs>
</ds:datastoreItem>
</file>

<file path=customXml/itemProps168.xml><?xml version="1.0" encoding="utf-8"?>
<ds:datastoreItem xmlns:ds="http://schemas.openxmlformats.org/officeDocument/2006/customXml" ds:itemID="{955C6043-343D-4E68-BFE7-829C547D8D70}">
  <ds:schemaRefs>
    <ds:schemaRef ds:uri="ESRI.ArcGIS.Mapping.OfficeIntegration.PowerPointInfo"/>
  </ds:schemaRefs>
</ds:datastoreItem>
</file>

<file path=customXml/itemProps169.xml><?xml version="1.0" encoding="utf-8"?>
<ds:datastoreItem xmlns:ds="http://schemas.openxmlformats.org/officeDocument/2006/customXml" ds:itemID="{A4859B05-0677-4344-B514-B390EEF250B5}">
  <ds:schemaRefs>
    <ds:schemaRef ds:uri="ESRI.ArcGIS.Mapping.OfficeIntegration.PowerPointInfo"/>
  </ds:schemaRefs>
</ds:datastoreItem>
</file>

<file path=customXml/itemProps17.xml><?xml version="1.0" encoding="utf-8"?>
<ds:datastoreItem xmlns:ds="http://schemas.openxmlformats.org/officeDocument/2006/customXml" ds:itemID="{DE987D8B-5306-4270-BBAE-42DBD0205BB3}">
  <ds:schemaRefs>
    <ds:schemaRef ds:uri="ESRI.ArcGIS.Mapping.OfficeIntegration.PowerPointInfo"/>
  </ds:schemaRefs>
</ds:datastoreItem>
</file>

<file path=customXml/itemProps170.xml><?xml version="1.0" encoding="utf-8"?>
<ds:datastoreItem xmlns:ds="http://schemas.openxmlformats.org/officeDocument/2006/customXml" ds:itemID="{E5074F1D-FF61-4713-A584-D38F369720D0}">
  <ds:schemaRefs>
    <ds:schemaRef ds:uri="ESRI.ArcGIS.Mapping.OfficeIntegration.PowerPointInfo"/>
  </ds:schemaRefs>
</ds:datastoreItem>
</file>

<file path=customXml/itemProps171.xml><?xml version="1.0" encoding="utf-8"?>
<ds:datastoreItem xmlns:ds="http://schemas.openxmlformats.org/officeDocument/2006/customXml" ds:itemID="{FDF36EA2-37D1-40EE-943B-9C63214303F2}">
  <ds:schemaRefs>
    <ds:schemaRef ds:uri="ESRI.ArcGIS.Mapping.OfficeIntegration.PowerPointInfo"/>
  </ds:schemaRefs>
</ds:datastoreItem>
</file>

<file path=customXml/itemProps172.xml><?xml version="1.0" encoding="utf-8"?>
<ds:datastoreItem xmlns:ds="http://schemas.openxmlformats.org/officeDocument/2006/customXml" ds:itemID="{B589C20D-01B6-4048-9132-60A8CCC17045}">
  <ds:schemaRefs>
    <ds:schemaRef ds:uri="ESRI.ArcGIS.Mapping.OfficeIntegration.PowerPointInfo"/>
  </ds:schemaRefs>
</ds:datastoreItem>
</file>

<file path=customXml/itemProps173.xml><?xml version="1.0" encoding="utf-8"?>
<ds:datastoreItem xmlns:ds="http://schemas.openxmlformats.org/officeDocument/2006/customXml" ds:itemID="{06622886-8C0C-4F7D-A7F4-270DD08AF9B4}">
  <ds:schemaRefs>
    <ds:schemaRef ds:uri="ESRI.ArcGIS.Mapping.OfficeIntegration.PowerPointInfo"/>
  </ds:schemaRefs>
</ds:datastoreItem>
</file>

<file path=customXml/itemProps174.xml><?xml version="1.0" encoding="utf-8"?>
<ds:datastoreItem xmlns:ds="http://schemas.openxmlformats.org/officeDocument/2006/customXml" ds:itemID="{D002E0A0-4257-4A61-BA71-7307B774F17B}">
  <ds:schemaRefs>
    <ds:schemaRef ds:uri="ESRI.ArcGIS.Mapping.OfficeIntegration.PowerPointInfo"/>
  </ds:schemaRefs>
</ds:datastoreItem>
</file>

<file path=customXml/itemProps175.xml><?xml version="1.0" encoding="utf-8"?>
<ds:datastoreItem xmlns:ds="http://schemas.openxmlformats.org/officeDocument/2006/customXml" ds:itemID="{A403CD40-FE6A-48B4-9776-008CB5B5B56A}">
  <ds:schemaRefs>
    <ds:schemaRef ds:uri="ESRI.ArcGIS.Mapping.OfficeIntegration.PowerPointInfo"/>
  </ds:schemaRefs>
</ds:datastoreItem>
</file>

<file path=customXml/itemProps176.xml><?xml version="1.0" encoding="utf-8"?>
<ds:datastoreItem xmlns:ds="http://schemas.openxmlformats.org/officeDocument/2006/customXml" ds:itemID="{514DC814-7D4D-43F0-961B-2C89847C40F7}">
  <ds:schemaRefs>
    <ds:schemaRef ds:uri="ESRI.ArcGIS.Mapping.OfficeIntegration.PowerPointInfo"/>
  </ds:schemaRefs>
</ds:datastoreItem>
</file>

<file path=customXml/itemProps177.xml><?xml version="1.0" encoding="utf-8"?>
<ds:datastoreItem xmlns:ds="http://schemas.openxmlformats.org/officeDocument/2006/customXml" ds:itemID="{C286E8FC-4018-44DA-A307-6C4AC0AC122C}">
  <ds:schemaRefs>
    <ds:schemaRef ds:uri="ESRI.ArcGIS.Mapping.OfficeIntegration.PowerPointInfo"/>
  </ds:schemaRefs>
</ds:datastoreItem>
</file>

<file path=customXml/itemProps178.xml><?xml version="1.0" encoding="utf-8"?>
<ds:datastoreItem xmlns:ds="http://schemas.openxmlformats.org/officeDocument/2006/customXml" ds:itemID="{8847FD3F-86E1-41DE-AC69-50E08F71D905}">
  <ds:schemaRefs>
    <ds:schemaRef ds:uri="ESRI.ArcGIS.Mapping.OfficeIntegration.PowerPointInfo"/>
  </ds:schemaRefs>
</ds:datastoreItem>
</file>

<file path=customXml/itemProps179.xml><?xml version="1.0" encoding="utf-8"?>
<ds:datastoreItem xmlns:ds="http://schemas.openxmlformats.org/officeDocument/2006/customXml" ds:itemID="{F2B398E9-1F72-47AC-B04E-97BC227347AF}">
  <ds:schemaRefs>
    <ds:schemaRef ds:uri="ESRI.ArcGIS.Mapping.OfficeIntegration.PowerPointInfo"/>
  </ds:schemaRefs>
</ds:datastoreItem>
</file>

<file path=customXml/itemProps18.xml><?xml version="1.0" encoding="utf-8"?>
<ds:datastoreItem xmlns:ds="http://schemas.openxmlformats.org/officeDocument/2006/customXml" ds:itemID="{6F92F9E6-4C2B-4087-9557-E8A2DD2E3B92}">
  <ds:schemaRefs>
    <ds:schemaRef ds:uri="ESRI.ArcGIS.Mapping.OfficeIntegration.PowerPointInfo"/>
  </ds:schemaRefs>
</ds:datastoreItem>
</file>

<file path=customXml/itemProps180.xml><?xml version="1.0" encoding="utf-8"?>
<ds:datastoreItem xmlns:ds="http://schemas.openxmlformats.org/officeDocument/2006/customXml" ds:itemID="{52479BB8-C0BD-4460-9965-003A6875DDBC}">
  <ds:schemaRefs>
    <ds:schemaRef ds:uri="ESRI.ArcGIS.Mapping.OfficeIntegration.PowerPointInfo"/>
  </ds:schemaRefs>
</ds:datastoreItem>
</file>

<file path=customXml/itemProps181.xml><?xml version="1.0" encoding="utf-8"?>
<ds:datastoreItem xmlns:ds="http://schemas.openxmlformats.org/officeDocument/2006/customXml" ds:itemID="{799A838D-9B73-4215-8E1D-9660CDC15ED3}">
  <ds:schemaRefs>
    <ds:schemaRef ds:uri="ESRI.ArcGIS.Mapping.OfficeIntegration.PowerPointInfo"/>
  </ds:schemaRefs>
</ds:datastoreItem>
</file>

<file path=customXml/itemProps182.xml><?xml version="1.0" encoding="utf-8"?>
<ds:datastoreItem xmlns:ds="http://schemas.openxmlformats.org/officeDocument/2006/customXml" ds:itemID="{7632BC11-39B0-40CE-8D31-72FA74351AED}">
  <ds:schemaRefs>
    <ds:schemaRef ds:uri="ESRI.ArcGIS.Mapping.OfficeIntegration.PowerPointInfo"/>
  </ds:schemaRefs>
</ds:datastoreItem>
</file>

<file path=customXml/itemProps183.xml><?xml version="1.0" encoding="utf-8"?>
<ds:datastoreItem xmlns:ds="http://schemas.openxmlformats.org/officeDocument/2006/customXml" ds:itemID="{A4DEA1C1-20B8-4A9D-B354-E5A9E8915861}">
  <ds:schemaRefs>
    <ds:schemaRef ds:uri="ESRI.ArcGIS.Mapping.OfficeIntegration.PowerPointInfo"/>
  </ds:schemaRefs>
</ds:datastoreItem>
</file>

<file path=customXml/itemProps184.xml><?xml version="1.0" encoding="utf-8"?>
<ds:datastoreItem xmlns:ds="http://schemas.openxmlformats.org/officeDocument/2006/customXml" ds:itemID="{151492DD-5D34-4F75-B252-4E21DFCADDBC}">
  <ds:schemaRefs>
    <ds:schemaRef ds:uri="ESRI.ArcGIS.Mapping.OfficeIntegration.PowerPointInfo"/>
  </ds:schemaRefs>
</ds:datastoreItem>
</file>

<file path=customXml/itemProps185.xml><?xml version="1.0" encoding="utf-8"?>
<ds:datastoreItem xmlns:ds="http://schemas.openxmlformats.org/officeDocument/2006/customXml" ds:itemID="{51BDF059-E1B8-4410-B6E5-981A4E5594B9}">
  <ds:schemaRefs>
    <ds:schemaRef ds:uri="ESRI.ArcGIS.Mapping.OfficeIntegration.PowerPointInfo"/>
  </ds:schemaRefs>
</ds:datastoreItem>
</file>

<file path=customXml/itemProps186.xml><?xml version="1.0" encoding="utf-8"?>
<ds:datastoreItem xmlns:ds="http://schemas.openxmlformats.org/officeDocument/2006/customXml" ds:itemID="{45194723-7E21-475F-85CE-82940EF2D867}">
  <ds:schemaRefs>
    <ds:schemaRef ds:uri="ESRI.ArcGIS.Mapping.OfficeIntegration.PowerPointInfo"/>
  </ds:schemaRefs>
</ds:datastoreItem>
</file>

<file path=customXml/itemProps187.xml><?xml version="1.0" encoding="utf-8"?>
<ds:datastoreItem xmlns:ds="http://schemas.openxmlformats.org/officeDocument/2006/customXml" ds:itemID="{3AFD7A9B-3D69-46FA-8CC5-24813AA02DDD}">
  <ds:schemaRefs>
    <ds:schemaRef ds:uri="ESRI.ArcGIS.Mapping.OfficeIntegration.PowerPointInfo"/>
  </ds:schemaRefs>
</ds:datastoreItem>
</file>

<file path=customXml/itemProps188.xml><?xml version="1.0" encoding="utf-8"?>
<ds:datastoreItem xmlns:ds="http://schemas.openxmlformats.org/officeDocument/2006/customXml" ds:itemID="{4E91E033-0FEC-42DC-A9A2-5991BCD87258}">
  <ds:schemaRefs>
    <ds:schemaRef ds:uri="ESRI.ArcGIS.Mapping.OfficeIntegration.PowerPointInfo"/>
  </ds:schemaRefs>
</ds:datastoreItem>
</file>

<file path=customXml/itemProps189.xml><?xml version="1.0" encoding="utf-8"?>
<ds:datastoreItem xmlns:ds="http://schemas.openxmlformats.org/officeDocument/2006/customXml" ds:itemID="{FBD43348-14C8-49EB-BDFD-ADD6B213C61B}">
  <ds:schemaRefs>
    <ds:schemaRef ds:uri="ESRI.ArcGIS.Mapping.OfficeIntegration.PowerPointInfo"/>
  </ds:schemaRefs>
</ds:datastoreItem>
</file>

<file path=customXml/itemProps19.xml><?xml version="1.0" encoding="utf-8"?>
<ds:datastoreItem xmlns:ds="http://schemas.openxmlformats.org/officeDocument/2006/customXml" ds:itemID="{4B534700-7916-4525-99E0-27824606DA1C}">
  <ds:schemaRefs>
    <ds:schemaRef ds:uri="ESRI.ArcGIS.Mapping.OfficeIntegration.PowerPointInfo"/>
  </ds:schemaRefs>
</ds:datastoreItem>
</file>

<file path=customXml/itemProps190.xml><?xml version="1.0" encoding="utf-8"?>
<ds:datastoreItem xmlns:ds="http://schemas.openxmlformats.org/officeDocument/2006/customXml" ds:itemID="{27A65D83-7A96-4E5E-9179-65770D44EEBC}">
  <ds:schemaRefs>
    <ds:schemaRef ds:uri="ESRI.ArcGIS.Mapping.OfficeIntegration.PowerPointInfo"/>
  </ds:schemaRefs>
</ds:datastoreItem>
</file>

<file path=customXml/itemProps191.xml><?xml version="1.0" encoding="utf-8"?>
<ds:datastoreItem xmlns:ds="http://schemas.openxmlformats.org/officeDocument/2006/customXml" ds:itemID="{35FE546C-08E9-4BFF-8CCE-BD0144E03974}">
  <ds:schemaRefs>
    <ds:schemaRef ds:uri="ESRI.ArcGIS.Mapping.OfficeIntegration.PowerPointInfo"/>
  </ds:schemaRefs>
</ds:datastoreItem>
</file>

<file path=customXml/itemProps192.xml><?xml version="1.0" encoding="utf-8"?>
<ds:datastoreItem xmlns:ds="http://schemas.openxmlformats.org/officeDocument/2006/customXml" ds:itemID="{C6D29579-CB7C-4B82-8E87-0E4AD54664BF}">
  <ds:schemaRefs>
    <ds:schemaRef ds:uri="ESRI.ArcGIS.Mapping.OfficeIntegration.PowerPointInfo"/>
  </ds:schemaRefs>
</ds:datastoreItem>
</file>

<file path=customXml/itemProps193.xml><?xml version="1.0" encoding="utf-8"?>
<ds:datastoreItem xmlns:ds="http://schemas.openxmlformats.org/officeDocument/2006/customXml" ds:itemID="{17178768-7170-468A-A420-BD47D568D836}">
  <ds:schemaRefs>
    <ds:schemaRef ds:uri="ESRI.ArcGIS.Mapping.OfficeIntegration.PowerPointInfo"/>
  </ds:schemaRefs>
</ds:datastoreItem>
</file>

<file path=customXml/itemProps194.xml><?xml version="1.0" encoding="utf-8"?>
<ds:datastoreItem xmlns:ds="http://schemas.openxmlformats.org/officeDocument/2006/customXml" ds:itemID="{E066AC8B-FD97-47D5-AAB7-D2267D782891}">
  <ds:schemaRefs>
    <ds:schemaRef ds:uri="ESRI.ArcGIS.Mapping.OfficeIntegration.PowerPointInfo"/>
  </ds:schemaRefs>
</ds:datastoreItem>
</file>

<file path=customXml/itemProps195.xml><?xml version="1.0" encoding="utf-8"?>
<ds:datastoreItem xmlns:ds="http://schemas.openxmlformats.org/officeDocument/2006/customXml" ds:itemID="{FCE0E803-2032-4EBD-A0C2-29F2CA5522E9}">
  <ds:schemaRefs>
    <ds:schemaRef ds:uri="ESRI.ArcGIS.Mapping.OfficeIntegration.PowerPointInfo"/>
  </ds:schemaRefs>
</ds:datastoreItem>
</file>

<file path=customXml/itemProps196.xml><?xml version="1.0" encoding="utf-8"?>
<ds:datastoreItem xmlns:ds="http://schemas.openxmlformats.org/officeDocument/2006/customXml" ds:itemID="{E008D575-71CF-4BAB-96DA-FE7C84FADEF4}">
  <ds:schemaRefs>
    <ds:schemaRef ds:uri="ESRI.ArcGIS.Mapping.OfficeIntegration.PowerPointInfo"/>
  </ds:schemaRefs>
</ds:datastoreItem>
</file>

<file path=customXml/itemProps197.xml><?xml version="1.0" encoding="utf-8"?>
<ds:datastoreItem xmlns:ds="http://schemas.openxmlformats.org/officeDocument/2006/customXml" ds:itemID="{6682F6B1-207F-4778-B304-66BCCFA7D0DF}">
  <ds:schemaRefs>
    <ds:schemaRef ds:uri="ESRI.ArcGIS.Mapping.OfficeIntegration.PowerPointInfo"/>
  </ds:schemaRefs>
</ds:datastoreItem>
</file>

<file path=customXml/itemProps198.xml><?xml version="1.0" encoding="utf-8"?>
<ds:datastoreItem xmlns:ds="http://schemas.openxmlformats.org/officeDocument/2006/customXml" ds:itemID="{10A15A22-D630-41DE-8358-C7EB138906F1}">
  <ds:schemaRefs>
    <ds:schemaRef ds:uri="ESRI.ArcGIS.Mapping.OfficeIntegration.PowerPointInfo"/>
  </ds:schemaRefs>
</ds:datastoreItem>
</file>

<file path=customXml/itemProps199.xml><?xml version="1.0" encoding="utf-8"?>
<ds:datastoreItem xmlns:ds="http://schemas.openxmlformats.org/officeDocument/2006/customXml" ds:itemID="{71B27B6A-49CF-452B-A61B-BF0CA5C0E7D7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D7CB7A23-E1BB-4062-B59B-A182D057A9C9}">
  <ds:schemaRefs>
    <ds:schemaRef ds:uri="ESRI.ArcGIS.Mapping.OfficeIntegration.PowerPointInfo"/>
  </ds:schemaRefs>
</ds:datastoreItem>
</file>

<file path=customXml/itemProps20.xml><?xml version="1.0" encoding="utf-8"?>
<ds:datastoreItem xmlns:ds="http://schemas.openxmlformats.org/officeDocument/2006/customXml" ds:itemID="{21A8F349-5CD2-41F5-9E34-D1594DE5023E}">
  <ds:schemaRefs>
    <ds:schemaRef ds:uri="ESRI.ArcGIS.Mapping.OfficeIntegration.PowerPointInfo"/>
  </ds:schemaRefs>
</ds:datastoreItem>
</file>

<file path=customXml/itemProps200.xml><?xml version="1.0" encoding="utf-8"?>
<ds:datastoreItem xmlns:ds="http://schemas.openxmlformats.org/officeDocument/2006/customXml" ds:itemID="{E9605562-519F-4908-8CBA-4D72C381124E}">
  <ds:schemaRefs>
    <ds:schemaRef ds:uri="ESRI.ArcGIS.Mapping.OfficeIntegration.PowerPointInfo"/>
  </ds:schemaRefs>
</ds:datastoreItem>
</file>

<file path=customXml/itemProps201.xml><?xml version="1.0" encoding="utf-8"?>
<ds:datastoreItem xmlns:ds="http://schemas.openxmlformats.org/officeDocument/2006/customXml" ds:itemID="{24476FD6-806A-4A68-8945-0B3DC733C846}">
  <ds:schemaRefs>
    <ds:schemaRef ds:uri="ESRI.ArcGIS.Mapping.OfficeIntegration.PowerPointInfo"/>
  </ds:schemaRefs>
</ds:datastoreItem>
</file>

<file path=customXml/itemProps202.xml><?xml version="1.0" encoding="utf-8"?>
<ds:datastoreItem xmlns:ds="http://schemas.openxmlformats.org/officeDocument/2006/customXml" ds:itemID="{DB02C3F3-3D90-4575-B932-008E5D7FBD90}">
  <ds:schemaRefs>
    <ds:schemaRef ds:uri="ESRI.ArcGIS.Mapping.OfficeIntegration.PowerPointInfo"/>
  </ds:schemaRefs>
</ds:datastoreItem>
</file>

<file path=customXml/itemProps203.xml><?xml version="1.0" encoding="utf-8"?>
<ds:datastoreItem xmlns:ds="http://schemas.openxmlformats.org/officeDocument/2006/customXml" ds:itemID="{4EE0F690-13CE-4382-8087-160A2D66C220}">
  <ds:schemaRefs>
    <ds:schemaRef ds:uri="ESRI.ArcGIS.Mapping.OfficeIntegration.PowerPointInfo"/>
  </ds:schemaRefs>
</ds:datastoreItem>
</file>

<file path=customXml/itemProps204.xml><?xml version="1.0" encoding="utf-8"?>
<ds:datastoreItem xmlns:ds="http://schemas.openxmlformats.org/officeDocument/2006/customXml" ds:itemID="{012CFB0F-E0F9-4C1E-980F-369155E64479}">
  <ds:schemaRefs>
    <ds:schemaRef ds:uri="ESRI.ArcGIS.Mapping.OfficeIntegration.PowerPointInfo"/>
  </ds:schemaRefs>
</ds:datastoreItem>
</file>

<file path=customXml/itemProps205.xml><?xml version="1.0" encoding="utf-8"?>
<ds:datastoreItem xmlns:ds="http://schemas.openxmlformats.org/officeDocument/2006/customXml" ds:itemID="{185F3ABA-27AD-4A7A-B30B-E5663105FD12}">
  <ds:schemaRefs>
    <ds:schemaRef ds:uri="ESRI.ArcGIS.Mapping.OfficeIntegration.PowerPointInfo"/>
  </ds:schemaRefs>
</ds:datastoreItem>
</file>

<file path=customXml/itemProps206.xml><?xml version="1.0" encoding="utf-8"?>
<ds:datastoreItem xmlns:ds="http://schemas.openxmlformats.org/officeDocument/2006/customXml" ds:itemID="{5DB9AF1D-9B3F-4E02-9ACA-F3841FECFBAB}">
  <ds:schemaRefs>
    <ds:schemaRef ds:uri="ESRI.ArcGIS.Mapping.OfficeIntegration.PowerPointInfo"/>
  </ds:schemaRefs>
</ds:datastoreItem>
</file>

<file path=customXml/itemProps207.xml><?xml version="1.0" encoding="utf-8"?>
<ds:datastoreItem xmlns:ds="http://schemas.openxmlformats.org/officeDocument/2006/customXml" ds:itemID="{792B02A2-DDF0-46B8-B03E-04E68085A1EA}">
  <ds:schemaRefs>
    <ds:schemaRef ds:uri="ESRI.ArcGIS.Mapping.OfficeIntegration.PowerPointInfo"/>
  </ds:schemaRefs>
</ds:datastoreItem>
</file>

<file path=customXml/itemProps208.xml><?xml version="1.0" encoding="utf-8"?>
<ds:datastoreItem xmlns:ds="http://schemas.openxmlformats.org/officeDocument/2006/customXml" ds:itemID="{0AEDE34D-22EB-4F7B-9BB7-4F9129403A9F}">
  <ds:schemaRefs>
    <ds:schemaRef ds:uri="ESRI.ArcGIS.Mapping.OfficeIntegration.PowerPointInfo"/>
  </ds:schemaRefs>
</ds:datastoreItem>
</file>

<file path=customXml/itemProps209.xml><?xml version="1.0" encoding="utf-8"?>
<ds:datastoreItem xmlns:ds="http://schemas.openxmlformats.org/officeDocument/2006/customXml" ds:itemID="{D9A7AB71-9A8F-4133-B53B-A7F5DEAE9621}">
  <ds:schemaRefs>
    <ds:schemaRef ds:uri="ESRI.ArcGIS.Mapping.OfficeIntegration.PowerPointInfo"/>
  </ds:schemaRefs>
</ds:datastoreItem>
</file>

<file path=customXml/itemProps21.xml><?xml version="1.0" encoding="utf-8"?>
<ds:datastoreItem xmlns:ds="http://schemas.openxmlformats.org/officeDocument/2006/customXml" ds:itemID="{A31665A6-8A33-44C2-9EAC-00E32A1C2D7B}">
  <ds:schemaRefs>
    <ds:schemaRef ds:uri="ESRI.ArcGIS.Mapping.OfficeIntegration.PowerPointInfo"/>
  </ds:schemaRefs>
</ds:datastoreItem>
</file>

<file path=customXml/itemProps210.xml><?xml version="1.0" encoding="utf-8"?>
<ds:datastoreItem xmlns:ds="http://schemas.openxmlformats.org/officeDocument/2006/customXml" ds:itemID="{A88480F0-690D-4DB5-B72D-E1CD650DC421}">
  <ds:schemaRefs>
    <ds:schemaRef ds:uri="ESRI.ArcGIS.Mapping.OfficeIntegration.PowerPointInfo"/>
  </ds:schemaRefs>
</ds:datastoreItem>
</file>

<file path=customXml/itemProps211.xml><?xml version="1.0" encoding="utf-8"?>
<ds:datastoreItem xmlns:ds="http://schemas.openxmlformats.org/officeDocument/2006/customXml" ds:itemID="{1D9CF423-2859-44FD-8010-4564BB2BBAA1}">
  <ds:schemaRefs>
    <ds:schemaRef ds:uri="ESRI.ArcGIS.Mapping.OfficeIntegration.PowerPointInfo"/>
  </ds:schemaRefs>
</ds:datastoreItem>
</file>

<file path=customXml/itemProps212.xml><?xml version="1.0" encoding="utf-8"?>
<ds:datastoreItem xmlns:ds="http://schemas.openxmlformats.org/officeDocument/2006/customXml" ds:itemID="{8430DF07-C459-4244-B428-D6356596782B}">
  <ds:schemaRefs>
    <ds:schemaRef ds:uri="ESRI.ArcGIS.Mapping.OfficeIntegration.PowerPointInfo"/>
  </ds:schemaRefs>
</ds:datastoreItem>
</file>

<file path=customXml/itemProps213.xml><?xml version="1.0" encoding="utf-8"?>
<ds:datastoreItem xmlns:ds="http://schemas.openxmlformats.org/officeDocument/2006/customXml" ds:itemID="{189CF7EC-5120-4E57-8ACC-30593E557DBB}">
  <ds:schemaRefs>
    <ds:schemaRef ds:uri="ESRI.ArcGIS.Mapping.OfficeIntegration.PowerPointInfo"/>
  </ds:schemaRefs>
</ds:datastoreItem>
</file>

<file path=customXml/itemProps214.xml><?xml version="1.0" encoding="utf-8"?>
<ds:datastoreItem xmlns:ds="http://schemas.openxmlformats.org/officeDocument/2006/customXml" ds:itemID="{2002C185-47D2-4ECF-96EC-7B00C6F433F3}">
  <ds:schemaRefs>
    <ds:schemaRef ds:uri="ESRI.ArcGIS.Mapping.OfficeIntegration.PowerPointInfo"/>
  </ds:schemaRefs>
</ds:datastoreItem>
</file>

<file path=customXml/itemProps215.xml><?xml version="1.0" encoding="utf-8"?>
<ds:datastoreItem xmlns:ds="http://schemas.openxmlformats.org/officeDocument/2006/customXml" ds:itemID="{64AFADA6-9D97-450A-88E3-1F1C9638B03B}">
  <ds:schemaRefs>
    <ds:schemaRef ds:uri="ESRI.ArcGIS.Mapping.OfficeIntegration.PowerPointInfo"/>
  </ds:schemaRefs>
</ds:datastoreItem>
</file>

<file path=customXml/itemProps216.xml><?xml version="1.0" encoding="utf-8"?>
<ds:datastoreItem xmlns:ds="http://schemas.openxmlformats.org/officeDocument/2006/customXml" ds:itemID="{A1D3C435-A7E4-4DEC-A415-71F603BD6B90}">
  <ds:schemaRefs>
    <ds:schemaRef ds:uri="ESRI.ArcGIS.Mapping.OfficeIntegration.PowerPointInfo"/>
  </ds:schemaRefs>
</ds:datastoreItem>
</file>

<file path=customXml/itemProps217.xml><?xml version="1.0" encoding="utf-8"?>
<ds:datastoreItem xmlns:ds="http://schemas.openxmlformats.org/officeDocument/2006/customXml" ds:itemID="{4F73622F-BE25-498F-9FAA-EA5D83637453}">
  <ds:schemaRefs>
    <ds:schemaRef ds:uri="ESRI.ArcGIS.Mapping.OfficeIntegration.PowerPointInfo"/>
  </ds:schemaRefs>
</ds:datastoreItem>
</file>

<file path=customXml/itemProps218.xml><?xml version="1.0" encoding="utf-8"?>
<ds:datastoreItem xmlns:ds="http://schemas.openxmlformats.org/officeDocument/2006/customXml" ds:itemID="{5F653E28-B877-4AB6-B2CE-ACA4CA10F41D}">
  <ds:schemaRefs>
    <ds:schemaRef ds:uri="ESRI.ArcGIS.Mapping.OfficeIntegration.PowerPointInfo"/>
  </ds:schemaRefs>
</ds:datastoreItem>
</file>

<file path=customXml/itemProps219.xml><?xml version="1.0" encoding="utf-8"?>
<ds:datastoreItem xmlns:ds="http://schemas.openxmlformats.org/officeDocument/2006/customXml" ds:itemID="{68F87EA1-15C4-47F7-8CB3-B6CE4A9E239A}">
  <ds:schemaRefs>
    <ds:schemaRef ds:uri="ESRI.ArcGIS.Mapping.OfficeIntegration.PowerPointInfo"/>
  </ds:schemaRefs>
</ds:datastoreItem>
</file>

<file path=customXml/itemProps22.xml><?xml version="1.0" encoding="utf-8"?>
<ds:datastoreItem xmlns:ds="http://schemas.openxmlformats.org/officeDocument/2006/customXml" ds:itemID="{F2BC441B-6030-4DC4-B936-AF6AB4A817D9}">
  <ds:schemaRefs>
    <ds:schemaRef ds:uri="ESRI.ArcGIS.Mapping.OfficeIntegration.PowerPointInfo"/>
  </ds:schemaRefs>
</ds:datastoreItem>
</file>

<file path=customXml/itemProps220.xml><?xml version="1.0" encoding="utf-8"?>
<ds:datastoreItem xmlns:ds="http://schemas.openxmlformats.org/officeDocument/2006/customXml" ds:itemID="{2B4278A5-0575-4AF5-AFAE-137F9ACA99E1}">
  <ds:schemaRefs>
    <ds:schemaRef ds:uri="ESRI.ArcGIS.Mapping.OfficeIntegration.PowerPointInfo"/>
  </ds:schemaRefs>
</ds:datastoreItem>
</file>

<file path=customXml/itemProps221.xml><?xml version="1.0" encoding="utf-8"?>
<ds:datastoreItem xmlns:ds="http://schemas.openxmlformats.org/officeDocument/2006/customXml" ds:itemID="{0FDDE242-0825-452D-94F8-35DC3707DE1E}">
  <ds:schemaRefs>
    <ds:schemaRef ds:uri="ESRI.ArcGIS.Mapping.OfficeIntegration.PowerPointInfo"/>
  </ds:schemaRefs>
</ds:datastoreItem>
</file>

<file path=customXml/itemProps222.xml><?xml version="1.0" encoding="utf-8"?>
<ds:datastoreItem xmlns:ds="http://schemas.openxmlformats.org/officeDocument/2006/customXml" ds:itemID="{258BEDD7-4149-4FAA-99A0-DE4E1B03471A}">
  <ds:schemaRefs>
    <ds:schemaRef ds:uri="ESRI.ArcGIS.Mapping.OfficeIntegration.PowerPointInfo"/>
  </ds:schemaRefs>
</ds:datastoreItem>
</file>

<file path=customXml/itemProps223.xml><?xml version="1.0" encoding="utf-8"?>
<ds:datastoreItem xmlns:ds="http://schemas.openxmlformats.org/officeDocument/2006/customXml" ds:itemID="{E6117706-E9BB-490E-9D72-59950BF6712C}">
  <ds:schemaRefs>
    <ds:schemaRef ds:uri="ESRI.ArcGIS.Mapping.OfficeIntegration.PowerPointInfo"/>
  </ds:schemaRefs>
</ds:datastoreItem>
</file>

<file path=customXml/itemProps224.xml><?xml version="1.0" encoding="utf-8"?>
<ds:datastoreItem xmlns:ds="http://schemas.openxmlformats.org/officeDocument/2006/customXml" ds:itemID="{D3E5457B-7518-49B8-AC5B-ACCA78FCECB3}">
  <ds:schemaRefs>
    <ds:schemaRef ds:uri="ESRI.ArcGIS.Mapping.OfficeIntegration.PowerPointInfo"/>
  </ds:schemaRefs>
</ds:datastoreItem>
</file>

<file path=customXml/itemProps225.xml><?xml version="1.0" encoding="utf-8"?>
<ds:datastoreItem xmlns:ds="http://schemas.openxmlformats.org/officeDocument/2006/customXml" ds:itemID="{1D5004CA-2D9C-4265-ABB5-4E716D53B66B}">
  <ds:schemaRefs>
    <ds:schemaRef ds:uri="ESRI.ArcGIS.Mapping.OfficeIntegration.PowerPointInfo"/>
  </ds:schemaRefs>
</ds:datastoreItem>
</file>

<file path=customXml/itemProps226.xml><?xml version="1.0" encoding="utf-8"?>
<ds:datastoreItem xmlns:ds="http://schemas.openxmlformats.org/officeDocument/2006/customXml" ds:itemID="{245DB73F-A5EC-4D1C-8C25-14DF2FD09755}">
  <ds:schemaRefs>
    <ds:schemaRef ds:uri="ESRI.ArcGIS.Mapping.OfficeIntegration.PowerPointInfo"/>
  </ds:schemaRefs>
</ds:datastoreItem>
</file>

<file path=customXml/itemProps227.xml><?xml version="1.0" encoding="utf-8"?>
<ds:datastoreItem xmlns:ds="http://schemas.openxmlformats.org/officeDocument/2006/customXml" ds:itemID="{5AFB5BA8-7E03-4B3A-9DDD-A169F57FA89A}">
  <ds:schemaRefs>
    <ds:schemaRef ds:uri="ESRI.ArcGIS.Mapping.OfficeIntegration.PowerPointInfo"/>
  </ds:schemaRefs>
</ds:datastoreItem>
</file>

<file path=customXml/itemProps228.xml><?xml version="1.0" encoding="utf-8"?>
<ds:datastoreItem xmlns:ds="http://schemas.openxmlformats.org/officeDocument/2006/customXml" ds:itemID="{E5CD68E6-106B-4E3C-A56B-2BC80EC8D8D1}">
  <ds:schemaRefs>
    <ds:schemaRef ds:uri="ESRI.ArcGIS.Mapping.OfficeIntegration.PowerPointInfo"/>
  </ds:schemaRefs>
</ds:datastoreItem>
</file>

<file path=customXml/itemProps229.xml><?xml version="1.0" encoding="utf-8"?>
<ds:datastoreItem xmlns:ds="http://schemas.openxmlformats.org/officeDocument/2006/customXml" ds:itemID="{97C590B1-AECB-49E0-AB7D-0C772A904EEA}">
  <ds:schemaRefs>
    <ds:schemaRef ds:uri="ESRI.ArcGIS.Mapping.OfficeIntegration.PowerPointInfo"/>
  </ds:schemaRefs>
</ds:datastoreItem>
</file>

<file path=customXml/itemProps23.xml><?xml version="1.0" encoding="utf-8"?>
<ds:datastoreItem xmlns:ds="http://schemas.openxmlformats.org/officeDocument/2006/customXml" ds:itemID="{C8739108-0EAD-404C-A4F1-74B0C354CD92}">
  <ds:schemaRefs>
    <ds:schemaRef ds:uri="ESRI.ArcGIS.Mapping.OfficeIntegration.PowerPointInfo"/>
  </ds:schemaRefs>
</ds:datastoreItem>
</file>

<file path=customXml/itemProps230.xml><?xml version="1.0" encoding="utf-8"?>
<ds:datastoreItem xmlns:ds="http://schemas.openxmlformats.org/officeDocument/2006/customXml" ds:itemID="{FC03058A-24C8-43C0-88B2-056B04D15CAF}">
  <ds:schemaRefs>
    <ds:schemaRef ds:uri="ESRI.ArcGIS.Mapping.OfficeIntegration.PowerPointInfo"/>
  </ds:schemaRefs>
</ds:datastoreItem>
</file>

<file path=customXml/itemProps231.xml><?xml version="1.0" encoding="utf-8"?>
<ds:datastoreItem xmlns:ds="http://schemas.openxmlformats.org/officeDocument/2006/customXml" ds:itemID="{C32DFC82-26A3-408A-B1FB-22550DE23F52}">
  <ds:schemaRefs>
    <ds:schemaRef ds:uri="http://schemas.microsoft.com/sharepoint/v3/contenttype/forms"/>
  </ds:schemaRefs>
</ds:datastoreItem>
</file>

<file path=customXml/itemProps232.xml><?xml version="1.0" encoding="utf-8"?>
<ds:datastoreItem xmlns:ds="http://schemas.openxmlformats.org/officeDocument/2006/customXml" ds:itemID="{06AB7449-137D-4670-B6EF-C6B31159CBBE}">
  <ds:schemaRefs>
    <ds:schemaRef ds:uri="ESRI.ArcGIS.Mapping.OfficeIntegration.PowerPointInfo"/>
  </ds:schemaRefs>
</ds:datastoreItem>
</file>

<file path=customXml/itemProps233.xml><?xml version="1.0" encoding="utf-8"?>
<ds:datastoreItem xmlns:ds="http://schemas.openxmlformats.org/officeDocument/2006/customXml" ds:itemID="{2F0C61AA-C5F7-4CAB-B5A6-BCDEEE7676B6}">
  <ds:schemaRefs>
    <ds:schemaRef ds:uri="ESRI.ArcGIS.Mapping.OfficeIntegration.PowerPointInfo"/>
  </ds:schemaRefs>
</ds:datastoreItem>
</file>

<file path=customXml/itemProps234.xml><?xml version="1.0" encoding="utf-8"?>
<ds:datastoreItem xmlns:ds="http://schemas.openxmlformats.org/officeDocument/2006/customXml" ds:itemID="{88F214C7-2387-44BD-87F9-C9AE2424C3AB}">
  <ds:schemaRefs>
    <ds:schemaRef ds:uri="ESRI.ArcGIS.Mapping.OfficeIntegration.PowerPointInfo"/>
  </ds:schemaRefs>
</ds:datastoreItem>
</file>

<file path=customXml/itemProps235.xml><?xml version="1.0" encoding="utf-8"?>
<ds:datastoreItem xmlns:ds="http://schemas.openxmlformats.org/officeDocument/2006/customXml" ds:itemID="{AAE478DF-5992-44E3-8CC3-AB9FB25441C8}">
  <ds:schemaRefs>
    <ds:schemaRef ds:uri="ESRI.ArcGIS.Mapping.OfficeIntegration.PowerPointInfo"/>
  </ds:schemaRefs>
</ds:datastoreItem>
</file>

<file path=customXml/itemProps236.xml><?xml version="1.0" encoding="utf-8"?>
<ds:datastoreItem xmlns:ds="http://schemas.openxmlformats.org/officeDocument/2006/customXml" ds:itemID="{B3499783-CB91-43CC-950B-0B17B6B25994}">
  <ds:schemaRefs>
    <ds:schemaRef ds:uri="ESRI.ArcGIS.Mapping.OfficeIntegration.PowerPointInfo"/>
  </ds:schemaRefs>
</ds:datastoreItem>
</file>

<file path=customXml/itemProps237.xml><?xml version="1.0" encoding="utf-8"?>
<ds:datastoreItem xmlns:ds="http://schemas.openxmlformats.org/officeDocument/2006/customXml" ds:itemID="{E782922B-65E3-45ED-95B7-7C8A14A51E3F}">
  <ds:schemaRefs>
    <ds:schemaRef ds:uri="ESRI.ArcGIS.Mapping.OfficeIntegration.PowerPointInfo"/>
  </ds:schemaRefs>
</ds:datastoreItem>
</file>

<file path=customXml/itemProps238.xml><?xml version="1.0" encoding="utf-8"?>
<ds:datastoreItem xmlns:ds="http://schemas.openxmlformats.org/officeDocument/2006/customXml" ds:itemID="{16F25706-5E46-4891-930B-81D554C0FC5B}">
  <ds:schemaRefs>
    <ds:schemaRef ds:uri="ESRI.ArcGIS.Mapping.OfficeIntegration.PowerPointInfo"/>
  </ds:schemaRefs>
</ds:datastoreItem>
</file>

<file path=customXml/itemProps239.xml><?xml version="1.0" encoding="utf-8"?>
<ds:datastoreItem xmlns:ds="http://schemas.openxmlformats.org/officeDocument/2006/customXml" ds:itemID="{D251456E-3119-426E-9652-EA4C483681C7}">
  <ds:schemaRefs>
    <ds:schemaRef ds:uri="ESRI.ArcGIS.Mapping.OfficeIntegration.PowerPointInfo"/>
  </ds:schemaRefs>
</ds:datastoreItem>
</file>

<file path=customXml/itemProps24.xml><?xml version="1.0" encoding="utf-8"?>
<ds:datastoreItem xmlns:ds="http://schemas.openxmlformats.org/officeDocument/2006/customXml" ds:itemID="{A686FAA4-9A15-4575-B627-42BBEF6C0E31}">
  <ds:schemaRefs>
    <ds:schemaRef ds:uri="ESRI.ArcGIS.Mapping.OfficeIntegration.PowerPointInfo"/>
  </ds:schemaRefs>
</ds:datastoreItem>
</file>

<file path=customXml/itemProps240.xml><?xml version="1.0" encoding="utf-8"?>
<ds:datastoreItem xmlns:ds="http://schemas.openxmlformats.org/officeDocument/2006/customXml" ds:itemID="{1F41FD08-8C3B-463B-A33E-F12D060121C9}">
  <ds:schemaRefs>
    <ds:schemaRef ds:uri="ESRI.ArcGIS.Mapping.OfficeIntegration.PowerPointInfo"/>
  </ds:schemaRefs>
</ds:datastoreItem>
</file>

<file path=customXml/itemProps241.xml><?xml version="1.0" encoding="utf-8"?>
<ds:datastoreItem xmlns:ds="http://schemas.openxmlformats.org/officeDocument/2006/customXml" ds:itemID="{1CF5F3E1-71E7-4052-B69E-221F10121512}">
  <ds:schemaRefs>
    <ds:schemaRef ds:uri="ESRI.ArcGIS.Mapping.OfficeIntegration.PowerPointInfo"/>
  </ds:schemaRefs>
</ds:datastoreItem>
</file>

<file path=customXml/itemProps242.xml><?xml version="1.0" encoding="utf-8"?>
<ds:datastoreItem xmlns:ds="http://schemas.openxmlformats.org/officeDocument/2006/customXml" ds:itemID="{A3A5B69E-5420-4D1E-8AFE-A013D6F55876}">
  <ds:schemaRefs>
    <ds:schemaRef ds:uri="ESRI.ArcGIS.Mapping.OfficeIntegration.PowerPointInfo"/>
  </ds:schemaRefs>
</ds:datastoreItem>
</file>

<file path=customXml/itemProps243.xml><?xml version="1.0" encoding="utf-8"?>
<ds:datastoreItem xmlns:ds="http://schemas.openxmlformats.org/officeDocument/2006/customXml" ds:itemID="{2183D756-51A4-4A53-ACCD-4DDD8551A8AE}">
  <ds:schemaRefs>
    <ds:schemaRef ds:uri="ESRI.ArcGIS.Mapping.OfficeIntegration.PowerPointInfo"/>
  </ds:schemaRefs>
</ds:datastoreItem>
</file>

<file path=customXml/itemProps244.xml><?xml version="1.0" encoding="utf-8"?>
<ds:datastoreItem xmlns:ds="http://schemas.openxmlformats.org/officeDocument/2006/customXml" ds:itemID="{2D0506B9-F652-400D-A654-9D6DA1BB7F80}">
  <ds:schemaRefs>
    <ds:schemaRef ds:uri="ESRI.ArcGIS.Mapping.OfficeIntegration.PowerPointInfo"/>
  </ds:schemaRefs>
</ds:datastoreItem>
</file>

<file path=customXml/itemProps245.xml><?xml version="1.0" encoding="utf-8"?>
<ds:datastoreItem xmlns:ds="http://schemas.openxmlformats.org/officeDocument/2006/customXml" ds:itemID="{C1B4270B-7BF6-442E-86DF-547176A3048B}">
  <ds:schemaRefs>
    <ds:schemaRef ds:uri="ESRI.ArcGIS.Mapping.OfficeIntegration.PowerPointInfo"/>
  </ds:schemaRefs>
</ds:datastoreItem>
</file>

<file path=customXml/itemProps25.xml><?xml version="1.0" encoding="utf-8"?>
<ds:datastoreItem xmlns:ds="http://schemas.openxmlformats.org/officeDocument/2006/customXml" ds:itemID="{DDB71205-9339-4E23-B7CE-B6A2EA3A2DD1}">
  <ds:schemaRefs>
    <ds:schemaRef ds:uri="ESRI.ArcGIS.Mapping.OfficeIntegration.PowerPointInfo"/>
  </ds:schemaRefs>
</ds:datastoreItem>
</file>

<file path=customXml/itemProps26.xml><?xml version="1.0" encoding="utf-8"?>
<ds:datastoreItem xmlns:ds="http://schemas.openxmlformats.org/officeDocument/2006/customXml" ds:itemID="{28029CA5-03C1-4EE9-9B36-AFCAA220FA4D}">
  <ds:schemaRefs>
    <ds:schemaRef ds:uri="ESRI.ArcGIS.Mapping.OfficeIntegration.PowerPointInfo"/>
  </ds:schemaRefs>
</ds:datastoreItem>
</file>

<file path=customXml/itemProps27.xml><?xml version="1.0" encoding="utf-8"?>
<ds:datastoreItem xmlns:ds="http://schemas.openxmlformats.org/officeDocument/2006/customXml" ds:itemID="{1405EADD-CC8A-4049-AA6E-79EFACA37675}">
  <ds:schemaRefs>
    <ds:schemaRef ds:uri="ESRI.ArcGIS.Mapping.OfficeIntegration.PowerPointInfo"/>
  </ds:schemaRefs>
</ds:datastoreItem>
</file>

<file path=customXml/itemProps28.xml><?xml version="1.0" encoding="utf-8"?>
<ds:datastoreItem xmlns:ds="http://schemas.openxmlformats.org/officeDocument/2006/customXml" ds:itemID="{2F9A52DF-D91B-460C-A2C9-A087FCE8F283}">
  <ds:schemaRefs>
    <ds:schemaRef ds:uri="ESRI.ArcGIS.Mapping.OfficeIntegration.PowerPointInfo"/>
  </ds:schemaRefs>
</ds:datastoreItem>
</file>

<file path=customXml/itemProps29.xml><?xml version="1.0" encoding="utf-8"?>
<ds:datastoreItem xmlns:ds="http://schemas.openxmlformats.org/officeDocument/2006/customXml" ds:itemID="{D11A7583-2D4D-4F55-8BD4-6F2557DF4FE1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F6C036E6-174B-484D-894C-09E928D1B978}">
  <ds:schemaRefs>
    <ds:schemaRef ds:uri="ESRI.ArcGIS.Mapping.OfficeIntegration.PowerPointInfo"/>
  </ds:schemaRefs>
</ds:datastoreItem>
</file>

<file path=customXml/itemProps30.xml><?xml version="1.0" encoding="utf-8"?>
<ds:datastoreItem xmlns:ds="http://schemas.openxmlformats.org/officeDocument/2006/customXml" ds:itemID="{E7B710EC-001E-43B5-87CA-BE8D74F1DCE4}">
  <ds:schemaRefs>
    <ds:schemaRef ds:uri="ESRI.ArcGIS.Mapping.OfficeIntegration.PowerPointInfo"/>
  </ds:schemaRefs>
</ds:datastoreItem>
</file>

<file path=customXml/itemProps31.xml><?xml version="1.0" encoding="utf-8"?>
<ds:datastoreItem xmlns:ds="http://schemas.openxmlformats.org/officeDocument/2006/customXml" ds:itemID="{265CA38C-8FC8-4A16-95D5-9697BBC2F092}">
  <ds:schemaRefs>
    <ds:schemaRef ds:uri="ESRI.ArcGIS.Mapping.OfficeIntegration.PowerPointInfo"/>
  </ds:schemaRefs>
</ds:datastoreItem>
</file>

<file path=customXml/itemProps32.xml><?xml version="1.0" encoding="utf-8"?>
<ds:datastoreItem xmlns:ds="http://schemas.openxmlformats.org/officeDocument/2006/customXml" ds:itemID="{A169DFB0-078A-44B5-8AF5-CF6F5A5E779B}">
  <ds:schemaRefs>
    <ds:schemaRef ds:uri="ESRI.ArcGIS.Mapping.OfficeIntegration.PowerPointInfo"/>
  </ds:schemaRefs>
</ds:datastoreItem>
</file>

<file path=customXml/itemProps33.xml><?xml version="1.0" encoding="utf-8"?>
<ds:datastoreItem xmlns:ds="http://schemas.openxmlformats.org/officeDocument/2006/customXml" ds:itemID="{8E38F08A-3348-472A-9430-E38091F8C56A}">
  <ds:schemaRefs>
    <ds:schemaRef ds:uri="ESRI.ArcGIS.Mapping.OfficeIntegration.PowerPointInfo"/>
  </ds:schemaRefs>
</ds:datastoreItem>
</file>

<file path=customXml/itemProps34.xml><?xml version="1.0" encoding="utf-8"?>
<ds:datastoreItem xmlns:ds="http://schemas.openxmlformats.org/officeDocument/2006/customXml" ds:itemID="{041D2CBA-94FA-4D2F-9636-B3E74FC56EFB}">
  <ds:schemaRefs>
    <ds:schemaRef ds:uri="ESRI.ArcGIS.Mapping.OfficeIntegration.PowerPointInfo"/>
  </ds:schemaRefs>
</ds:datastoreItem>
</file>

<file path=customXml/itemProps35.xml><?xml version="1.0" encoding="utf-8"?>
<ds:datastoreItem xmlns:ds="http://schemas.openxmlformats.org/officeDocument/2006/customXml" ds:itemID="{BC5FC65A-F34B-4880-8E5F-AFF6897A5608}">
  <ds:schemaRefs>
    <ds:schemaRef ds:uri="ESRI.ArcGIS.Mapping.OfficeIntegration.PowerPointInfo"/>
  </ds:schemaRefs>
</ds:datastoreItem>
</file>

<file path=customXml/itemProps36.xml><?xml version="1.0" encoding="utf-8"?>
<ds:datastoreItem xmlns:ds="http://schemas.openxmlformats.org/officeDocument/2006/customXml" ds:itemID="{1DBEA509-7514-493C-B058-BB3710EB0EB4}">
  <ds:schemaRefs>
    <ds:schemaRef ds:uri="ESRI.ArcGIS.Mapping.OfficeIntegration.PowerPointInfo"/>
  </ds:schemaRefs>
</ds:datastoreItem>
</file>

<file path=customXml/itemProps37.xml><?xml version="1.0" encoding="utf-8"?>
<ds:datastoreItem xmlns:ds="http://schemas.openxmlformats.org/officeDocument/2006/customXml" ds:itemID="{1BE8A4BD-EFC0-4812-8826-568AC75F2D09}">
  <ds:schemaRefs>
    <ds:schemaRef ds:uri="ESRI.ArcGIS.Mapping.OfficeIntegration.PowerPointInfo"/>
  </ds:schemaRefs>
</ds:datastoreItem>
</file>

<file path=customXml/itemProps38.xml><?xml version="1.0" encoding="utf-8"?>
<ds:datastoreItem xmlns:ds="http://schemas.openxmlformats.org/officeDocument/2006/customXml" ds:itemID="{E145F3E4-4121-4D83-A64B-E36D4ABD7908}">
  <ds:schemaRefs>
    <ds:schemaRef ds:uri="ESRI.ArcGIS.Mapping.OfficeIntegration.PowerPointInfo"/>
  </ds:schemaRefs>
</ds:datastoreItem>
</file>

<file path=customXml/itemProps39.xml><?xml version="1.0" encoding="utf-8"?>
<ds:datastoreItem xmlns:ds="http://schemas.openxmlformats.org/officeDocument/2006/customXml" ds:itemID="{E09A85A0-4E8C-45CA-8863-1C89F2A8DC41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79CE8E64-C800-493B-85CB-57FF9A2BFD43}">
  <ds:schemaRefs>
    <ds:schemaRef ds:uri="ESRI.ArcGIS.Mapping.OfficeIntegration.PowerPointInfo"/>
  </ds:schemaRefs>
</ds:datastoreItem>
</file>

<file path=customXml/itemProps40.xml><?xml version="1.0" encoding="utf-8"?>
<ds:datastoreItem xmlns:ds="http://schemas.openxmlformats.org/officeDocument/2006/customXml" ds:itemID="{381F1936-4ED1-41A8-9B95-587F57716F57}">
  <ds:schemaRefs>
    <ds:schemaRef ds:uri="ESRI.ArcGIS.Mapping.OfficeIntegration.PowerPointInfo"/>
  </ds:schemaRefs>
</ds:datastoreItem>
</file>

<file path=customXml/itemProps41.xml><?xml version="1.0" encoding="utf-8"?>
<ds:datastoreItem xmlns:ds="http://schemas.openxmlformats.org/officeDocument/2006/customXml" ds:itemID="{6594486E-9348-4565-917B-DCF5F50CA3E2}">
  <ds:schemaRefs>
    <ds:schemaRef ds:uri="ESRI.ArcGIS.Mapping.OfficeIntegration.PowerPointInfo"/>
  </ds:schemaRefs>
</ds:datastoreItem>
</file>

<file path=customXml/itemProps42.xml><?xml version="1.0" encoding="utf-8"?>
<ds:datastoreItem xmlns:ds="http://schemas.openxmlformats.org/officeDocument/2006/customXml" ds:itemID="{C505E449-8A6B-4E61-B718-6C2124E649BB}">
  <ds:schemaRefs>
    <ds:schemaRef ds:uri="ESRI.ArcGIS.Mapping.OfficeIntegration.PowerPointInfo"/>
  </ds:schemaRefs>
</ds:datastoreItem>
</file>

<file path=customXml/itemProps43.xml><?xml version="1.0" encoding="utf-8"?>
<ds:datastoreItem xmlns:ds="http://schemas.openxmlformats.org/officeDocument/2006/customXml" ds:itemID="{63D1F4BE-C7AE-4CEF-A903-50F3FBC81449}">
  <ds:schemaRefs>
    <ds:schemaRef ds:uri="ESRI.ArcGIS.Mapping.OfficeIntegration.PowerPointInfo"/>
  </ds:schemaRefs>
</ds:datastoreItem>
</file>

<file path=customXml/itemProps44.xml><?xml version="1.0" encoding="utf-8"?>
<ds:datastoreItem xmlns:ds="http://schemas.openxmlformats.org/officeDocument/2006/customXml" ds:itemID="{AAC46D60-39CA-4537-93B5-05DAB54E6E17}">
  <ds:schemaRefs>
    <ds:schemaRef ds:uri="ESRI.ArcGIS.Mapping.OfficeIntegration.PowerPointInfo"/>
  </ds:schemaRefs>
</ds:datastoreItem>
</file>

<file path=customXml/itemProps45.xml><?xml version="1.0" encoding="utf-8"?>
<ds:datastoreItem xmlns:ds="http://schemas.openxmlformats.org/officeDocument/2006/customXml" ds:itemID="{C10E401E-34CC-404D-AE59-1563250FC4A2}">
  <ds:schemaRefs>
    <ds:schemaRef ds:uri="ESRI.ArcGIS.Mapping.OfficeIntegration.PowerPointInfo"/>
  </ds:schemaRefs>
</ds:datastoreItem>
</file>

<file path=customXml/itemProps46.xml><?xml version="1.0" encoding="utf-8"?>
<ds:datastoreItem xmlns:ds="http://schemas.openxmlformats.org/officeDocument/2006/customXml" ds:itemID="{0008097C-05F6-4B88-A439-D0219A4EFD4C}">
  <ds:schemaRefs>
    <ds:schemaRef ds:uri="ESRI.ArcGIS.Mapping.OfficeIntegration.PowerPointInfo"/>
  </ds:schemaRefs>
</ds:datastoreItem>
</file>

<file path=customXml/itemProps47.xml><?xml version="1.0" encoding="utf-8"?>
<ds:datastoreItem xmlns:ds="http://schemas.openxmlformats.org/officeDocument/2006/customXml" ds:itemID="{47200C24-3C16-468F-9225-0056CEB957A3}">
  <ds:schemaRefs>
    <ds:schemaRef ds:uri="ESRI.ArcGIS.Mapping.OfficeIntegration.PowerPointInfo"/>
  </ds:schemaRefs>
</ds:datastoreItem>
</file>

<file path=customXml/itemProps48.xml><?xml version="1.0" encoding="utf-8"?>
<ds:datastoreItem xmlns:ds="http://schemas.openxmlformats.org/officeDocument/2006/customXml" ds:itemID="{FE763EBF-2776-4C03-B99D-884B30B5477C}">
  <ds:schemaRefs>
    <ds:schemaRef ds:uri="ESRI.ArcGIS.Mapping.OfficeIntegration.PowerPointInfo"/>
  </ds:schemaRefs>
</ds:datastoreItem>
</file>

<file path=customXml/itemProps49.xml><?xml version="1.0" encoding="utf-8"?>
<ds:datastoreItem xmlns:ds="http://schemas.openxmlformats.org/officeDocument/2006/customXml" ds:itemID="{4F99874A-F318-40CA-BEA7-623A785848ED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65676D78-8FEA-4252-AD28-2E0A4BE3F1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fc2c4dc-e240-403f-bafc-ccfdc66f7669"/>
    <ds:schemaRef ds:uri="90f0a014-b5a8-42b6-97fd-2eda6097c3a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0.xml><?xml version="1.0" encoding="utf-8"?>
<ds:datastoreItem xmlns:ds="http://schemas.openxmlformats.org/officeDocument/2006/customXml" ds:itemID="{CD2F5E55-70EB-46DC-872D-A9925A226257}">
  <ds:schemaRefs>
    <ds:schemaRef ds:uri="ESRI.ArcGIS.Mapping.OfficeIntegration.PowerPointInfo"/>
  </ds:schemaRefs>
</ds:datastoreItem>
</file>

<file path=customXml/itemProps51.xml><?xml version="1.0" encoding="utf-8"?>
<ds:datastoreItem xmlns:ds="http://schemas.openxmlformats.org/officeDocument/2006/customXml" ds:itemID="{6369FE8D-1DA2-46B8-BBAC-D6A55129814B}">
  <ds:schemaRefs>
    <ds:schemaRef ds:uri="ESRI.ArcGIS.Mapping.OfficeIntegration.PowerPointInfo"/>
  </ds:schemaRefs>
</ds:datastoreItem>
</file>

<file path=customXml/itemProps52.xml><?xml version="1.0" encoding="utf-8"?>
<ds:datastoreItem xmlns:ds="http://schemas.openxmlformats.org/officeDocument/2006/customXml" ds:itemID="{BE59A02C-9A88-4A87-8B1A-B98B4717F8C1}">
  <ds:schemaRefs>
    <ds:schemaRef ds:uri="ESRI.ArcGIS.Mapping.OfficeIntegration.PowerPointInfo"/>
  </ds:schemaRefs>
</ds:datastoreItem>
</file>

<file path=customXml/itemProps53.xml><?xml version="1.0" encoding="utf-8"?>
<ds:datastoreItem xmlns:ds="http://schemas.openxmlformats.org/officeDocument/2006/customXml" ds:itemID="{28C015F5-5278-4A3E-9BAD-B4773C0C2335}">
  <ds:schemaRefs>
    <ds:schemaRef ds:uri="ESRI.ArcGIS.Mapping.OfficeIntegration.PowerPointInfo"/>
  </ds:schemaRefs>
</ds:datastoreItem>
</file>

<file path=customXml/itemProps54.xml><?xml version="1.0" encoding="utf-8"?>
<ds:datastoreItem xmlns:ds="http://schemas.openxmlformats.org/officeDocument/2006/customXml" ds:itemID="{19596EEA-13E7-45E2-84E1-B16CAF871BC8}">
  <ds:schemaRefs>
    <ds:schemaRef ds:uri="ESRI.ArcGIS.Mapping.OfficeIntegration.PowerPointInfo"/>
  </ds:schemaRefs>
</ds:datastoreItem>
</file>

<file path=customXml/itemProps55.xml><?xml version="1.0" encoding="utf-8"?>
<ds:datastoreItem xmlns:ds="http://schemas.openxmlformats.org/officeDocument/2006/customXml" ds:itemID="{E4B236A7-B7BF-4C15-84D2-D2C6678633E0}">
  <ds:schemaRefs>
    <ds:schemaRef ds:uri="ESRI.ArcGIS.Mapping.OfficeIntegration.PowerPointInfo"/>
  </ds:schemaRefs>
</ds:datastoreItem>
</file>

<file path=customXml/itemProps56.xml><?xml version="1.0" encoding="utf-8"?>
<ds:datastoreItem xmlns:ds="http://schemas.openxmlformats.org/officeDocument/2006/customXml" ds:itemID="{2E72C5D4-5AA0-43B6-BC58-D3DC544EF97A}">
  <ds:schemaRefs>
    <ds:schemaRef ds:uri="ESRI.ArcGIS.Mapping.OfficeIntegration.PowerPointInfo"/>
  </ds:schemaRefs>
</ds:datastoreItem>
</file>

<file path=customXml/itemProps57.xml><?xml version="1.0" encoding="utf-8"?>
<ds:datastoreItem xmlns:ds="http://schemas.openxmlformats.org/officeDocument/2006/customXml" ds:itemID="{11776803-DC95-4FFB-845B-12F2461CDB1B}">
  <ds:schemaRefs>
    <ds:schemaRef ds:uri="ESRI.ArcGIS.Mapping.OfficeIntegration.PowerPointInfo"/>
  </ds:schemaRefs>
</ds:datastoreItem>
</file>

<file path=customXml/itemProps58.xml><?xml version="1.0" encoding="utf-8"?>
<ds:datastoreItem xmlns:ds="http://schemas.openxmlformats.org/officeDocument/2006/customXml" ds:itemID="{C44ED015-17E4-4179-BC5C-2CA34200560A}">
  <ds:schemaRefs>
    <ds:schemaRef ds:uri="ESRI.ArcGIS.Mapping.OfficeIntegration.PowerPointInfo"/>
  </ds:schemaRefs>
</ds:datastoreItem>
</file>

<file path=customXml/itemProps59.xml><?xml version="1.0" encoding="utf-8"?>
<ds:datastoreItem xmlns:ds="http://schemas.openxmlformats.org/officeDocument/2006/customXml" ds:itemID="{6D510F46-3220-4761-BF77-FE8996F09909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ECDA58C6-69FD-4DD1-92B8-C564B6E9AC9C}">
  <ds:schemaRefs>
    <ds:schemaRef ds:uri="ESRI.ArcGIS.Mapping.OfficeIntegration.PowerPointInfo"/>
  </ds:schemaRefs>
</ds:datastoreItem>
</file>

<file path=customXml/itemProps60.xml><?xml version="1.0" encoding="utf-8"?>
<ds:datastoreItem xmlns:ds="http://schemas.openxmlformats.org/officeDocument/2006/customXml" ds:itemID="{D2226AEA-CA38-4E86-A5AB-8F81E8AA5254}">
  <ds:schemaRefs>
    <ds:schemaRef ds:uri="ESRI.ArcGIS.Mapping.OfficeIntegration.PowerPointInfo"/>
  </ds:schemaRefs>
</ds:datastoreItem>
</file>

<file path=customXml/itemProps61.xml><?xml version="1.0" encoding="utf-8"?>
<ds:datastoreItem xmlns:ds="http://schemas.openxmlformats.org/officeDocument/2006/customXml" ds:itemID="{14A7CA25-8AAE-43BE-9E72-5500E75B328D}">
  <ds:schemaRefs>
    <ds:schemaRef ds:uri="ESRI.ArcGIS.Mapping.OfficeIntegration.PowerPointInfo"/>
  </ds:schemaRefs>
</ds:datastoreItem>
</file>

<file path=customXml/itemProps62.xml><?xml version="1.0" encoding="utf-8"?>
<ds:datastoreItem xmlns:ds="http://schemas.openxmlformats.org/officeDocument/2006/customXml" ds:itemID="{927EE642-540A-42C5-AE43-1ACFBCB1AE10}">
  <ds:schemaRefs>
    <ds:schemaRef ds:uri="ESRI.ArcGIS.Mapping.OfficeIntegration.PowerPointInfo"/>
  </ds:schemaRefs>
</ds:datastoreItem>
</file>

<file path=customXml/itemProps63.xml><?xml version="1.0" encoding="utf-8"?>
<ds:datastoreItem xmlns:ds="http://schemas.openxmlformats.org/officeDocument/2006/customXml" ds:itemID="{6BB902FD-4AF2-4382-B93D-88D0B7C4E7D6}">
  <ds:schemaRefs>
    <ds:schemaRef ds:uri="ESRI.ArcGIS.Mapping.OfficeIntegration.PowerPointInfo"/>
  </ds:schemaRefs>
</ds:datastoreItem>
</file>

<file path=customXml/itemProps64.xml><?xml version="1.0" encoding="utf-8"?>
<ds:datastoreItem xmlns:ds="http://schemas.openxmlformats.org/officeDocument/2006/customXml" ds:itemID="{14581B56-8C3F-4D4B-823C-CCFA716299C0}">
  <ds:schemaRefs>
    <ds:schemaRef ds:uri="ESRI.ArcGIS.Mapping.OfficeIntegration.PowerPointInfo"/>
  </ds:schemaRefs>
</ds:datastoreItem>
</file>

<file path=customXml/itemProps65.xml><?xml version="1.0" encoding="utf-8"?>
<ds:datastoreItem xmlns:ds="http://schemas.openxmlformats.org/officeDocument/2006/customXml" ds:itemID="{B69FF8AC-38E2-4C6F-B225-66D1828BD9FF}">
  <ds:schemaRefs>
    <ds:schemaRef ds:uri="ESRI.ArcGIS.Mapping.OfficeIntegration.PowerPointInfo"/>
  </ds:schemaRefs>
</ds:datastoreItem>
</file>

<file path=customXml/itemProps66.xml><?xml version="1.0" encoding="utf-8"?>
<ds:datastoreItem xmlns:ds="http://schemas.openxmlformats.org/officeDocument/2006/customXml" ds:itemID="{83740625-CACA-47B9-BFE9-AAEF5AFABAD1}">
  <ds:schemaRefs>
    <ds:schemaRef ds:uri="ESRI.ArcGIS.Mapping.OfficeIntegration.PowerPointInfo"/>
  </ds:schemaRefs>
</ds:datastoreItem>
</file>

<file path=customXml/itemProps67.xml><?xml version="1.0" encoding="utf-8"?>
<ds:datastoreItem xmlns:ds="http://schemas.openxmlformats.org/officeDocument/2006/customXml" ds:itemID="{BE4DD7D6-C076-41B5-9B13-AB23B0B8B7A1}">
  <ds:schemaRefs>
    <ds:schemaRef ds:uri="ESRI.ArcGIS.Mapping.OfficeIntegration.PowerPointInfo"/>
  </ds:schemaRefs>
</ds:datastoreItem>
</file>

<file path=customXml/itemProps68.xml><?xml version="1.0" encoding="utf-8"?>
<ds:datastoreItem xmlns:ds="http://schemas.openxmlformats.org/officeDocument/2006/customXml" ds:itemID="{47701E03-5310-44C9-965F-05E56EE0FA0D}">
  <ds:schemaRefs>
    <ds:schemaRef ds:uri="ESRI.ArcGIS.Mapping.OfficeIntegration.PowerPointInfo"/>
  </ds:schemaRefs>
</ds:datastoreItem>
</file>

<file path=customXml/itemProps69.xml><?xml version="1.0" encoding="utf-8"?>
<ds:datastoreItem xmlns:ds="http://schemas.openxmlformats.org/officeDocument/2006/customXml" ds:itemID="{493CB8BC-4700-4F92-AFA5-28BD1C1F4113}">
  <ds:schemaRefs>
    <ds:schemaRef ds:uri="ESRI.ArcGIS.Mapping.OfficeIntegration.PowerPointInfo"/>
  </ds:schemaRefs>
</ds:datastoreItem>
</file>

<file path=customXml/itemProps7.xml><?xml version="1.0" encoding="utf-8"?>
<ds:datastoreItem xmlns:ds="http://schemas.openxmlformats.org/officeDocument/2006/customXml" ds:itemID="{CC9BE94F-FD5A-473F-8480-6CDA39DF9E11}">
  <ds:schemaRefs>
    <ds:schemaRef ds:uri="ESRI.ArcGIS.Mapping.OfficeIntegration.PowerPointInfo"/>
  </ds:schemaRefs>
</ds:datastoreItem>
</file>

<file path=customXml/itemProps70.xml><?xml version="1.0" encoding="utf-8"?>
<ds:datastoreItem xmlns:ds="http://schemas.openxmlformats.org/officeDocument/2006/customXml" ds:itemID="{B03B86FC-FBBC-47CC-9D65-58775C210AF0}">
  <ds:schemaRefs>
    <ds:schemaRef ds:uri="ESRI.ArcGIS.Mapping.OfficeIntegration.PowerPointInfo"/>
  </ds:schemaRefs>
</ds:datastoreItem>
</file>

<file path=customXml/itemProps71.xml><?xml version="1.0" encoding="utf-8"?>
<ds:datastoreItem xmlns:ds="http://schemas.openxmlformats.org/officeDocument/2006/customXml" ds:itemID="{D388561E-787E-43EA-BFA9-D18947153B88}">
  <ds:schemaRefs>
    <ds:schemaRef ds:uri="ESRI.ArcGIS.Mapping.OfficeIntegration.PowerPointInfo"/>
  </ds:schemaRefs>
</ds:datastoreItem>
</file>

<file path=customXml/itemProps72.xml><?xml version="1.0" encoding="utf-8"?>
<ds:datastoreItem xmlns:ds="http://schemas.openxmlformats.org/officeDocument/2006/customXml" ds:itemID="{E41FCB22-D752-4A40-A1CE-056BDFE256A6}">
  <ds:schemaRefs>
    <ds:schemaRef ds:uri="ESRI.ArcGIS.Mapping.OfficeIntegration.PowerPointInfo"/>
  </ds:schemaRefs>
</ds:datastoreItem>
</file>

<file path=customXml/itemProps73.xml><?xml version="1.0" encoding="utf-8"?>
<ds:datastoreItem xmlns:ds="http://schemas.openxmlformats.org/officeDocument/2006/customXml" ds:itemID="{4116B9FD-610E-4754-95B3-89E5AB28AC1D}">
  <ds:schemaRefs>
    <ds:schemaRef ds:uri="ESRI.ArcGIS.Mapping.OfficeIntegration.PowerPointInfo"/>
  </ds:schemaRefs>
</ds:datastoreItem>
</file>

<file path=customXml/itemProps74.xml><?xml version="1.0" encoding="utf-8"?>
<ds:datastoreItem xmlns:ds="http://schemas.openxmlformats.org/officeDocument/2006/customXml" ds:itemID="{58FDCDDF-D5C7-4795-AAF1-37CDDA81C892}">
  <ds:schemaRefs>
    <ds:schemaRef ds:uri="ESRI.ArcGIS.Mapping.OfficeIntegration.PowerPointInfo"/>
  </ds:schemaRefs>
</ds:datastoreItem>
</file>

<file path=customXml/itemProps75.xml><?xml version="1.0" encoding="utf-8"?>
<ds:datastoreItem xmlns:ds="http://schemas.openxmlformats.org/officeDocument/2006/customXml" ds:itemID="{C11B4BFB-1969-470E-95A6-1C2E763DF504}">
  <ds:schemaRefs>
    <ds:schemaRef ds:uri="ESRI.ArcGIS.Mapping.OfficeIntegration.PowerPointInfo"/>
  </ds:schemaRefs>
</ds:datastoreItem>
</file>

<file path=customXml/itemProps76.xml><?xml version="1.0" encoding="utf-8"?>
<ds:datastoreItem xmlns:ds="http://schemas.openxmlformats.org/officeDocument/2006/customXml" ds:itemID="{80FCD1C1-5C3F-4927-89D3-45E2F587B571}">
  <ds:schemaRefs>
    <ds:schemaRef ds:uri="ESRI.ArcGIS.Mapping.OfficeIntegration.PowerPointInfo"/>
  </ds:schemaRefs>
</ds:datastoreItem>
</file>

<file path=customXml/itemProps77.xml><?xml version="1.0" encoding="utf-8"?>
<ds:datastoreItem xmlns:ds="http://schemas.openxmlformats.org/officeDocument/2006/customXml" ds:itemID="{839801FF-8048-4DC3-A344-F725F32C444D}">
  <ds:schemaRefs>
    <ds:schemaRef ds:uri="ESRI.ArcGIS.Mapping.OfficeIntegration.PowerPointInfo"/>
  </ds:schemaRefs>
</ds:datastoreItem>
</file>

<file path=customXml/itemProps78.xml><?xml version="1.0" encoding="utf-8"?>
<ds:datastoreItem xmlns:ds="http://schemas.openxmlformats.org/officeDocument/2006/customXml" ds:itemID="{4EFC502B-63EE-4E0F-A000-87BEC87AA5B1}">
  <ds:schemaRefs>
    <ds:schemaRef ds:uri="ESRI.ArcGIS.Mapping.OfficeIntegration.PowerPointInfo"/>
  </ds:schemaRefs>
</ds:datastoreItem>
</file>

<file path=customXml/itemProps79.xml><?xml version="1.0" encoding="utf-8"?>
<ds:datastoreItem xmlns:ds="http://schemas.openxmlformats.org/officeDocument/2006/customXml" ds:itemID="{158E91E7-EEA4-45A8-98CB-8B9AD096E224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B1707F10-4AEC-427C-9F7A-36CA5320D2A5}">
  <ds:schemaRefs>
    <ds:schemaRef ds:uri="ESRI.ArcGIS.Mapping.OfficeIntegration.PowerPointInfo"/>
  </ds:schemaRefs>
</ds:datastoreItem>
</file>

<file path=customXml/itemProps80.xml><?xml version="1.0" encoding="utf-8"?>
<ds:datastoreItem xmlns:ds="http://schemas.openxmlformats.org/officeDocument/2006/customXml" ds:itemID="{F3587B87-7B67-4FCA-B27F-37074AA4F3DC}">
  <ds:schemaRefs>
    <ds:schemaRef ds:uri="ESRI.ArcGIS.Mapping.OfficeIntegration.PowerPointInfo"/>
  </ds:schemaRefs>
</ds:datastoreItem>
</file>

<file path=customXml/itemProps81.xml><?xml version="1.0" encoding="utf-8"?>
<ds:datastoreItem xmlns:ds="http://schemas.openxmlformats.org/officeDocument/2006/customXml" ds:itemID="{7A8B8F0C-9905-402F-80F2-BBAC0BF278B2}">
  <ds:schemaRefs>
    <ds:schemaRef ds:uri="ESRI.ArcGIS.Mapping.OfficeIntegration.PowerPointInfo"/>
  </ds:schemaRefs>
</ds:datastoreItem>
</file>

<file path=customXml/itemProps82.xml><?xml version="1.0" encoding="utf-8"?>
<ds:datastoreItem xmlns:ds="http://schemas.openxmlformats.org/officeDocument/2006/customXml" ds:itemID="{DD99A63C-F531-4F64-84F5-94F44A001FEF}">
  <ds:schemaRefs>
    <ds:schemaRef ds:uri="ESRI.ArcGIS.Mapping.OfficeIntegration.PowerPointInfo"/>
  </ds:schemaRefs>
</ds:datastoreItem>
</file>

<file path=customXml/itemProps83.xml><?xml version="1.0" encoding="utf-8"?>
<ds:datastoreItem xmlns:ds="http://schemas.openxmlformats.org/officeDocument/2006/customXml" ds:itemID="{66B2DE10-E3A0-44AD-8ABE-48342CB9CA73}">
  <ds:schemaRefs>
    <ds:schemaRef ds:uri="ESRI.ArcGIS.Mapping.OfficeIntegration.PowerPointInfo"/>
  </ds:schemaRefs>
</ds:datastoreItem>
</file>

<file path=customXml/itemProps84.xml><?xml version="1.0" encoding="utf-8"?>
<ds:datastoreItem xmlns:ds="http://schemas.openxmlformats.org/officeDocument/2006/customXml" ds:itemID="{AECE46D4-47CD-44D0-8BB5-6F2D8F654B54}">
  <ds:schemaRefs>
    <ds:schemaRef ds:uri="ESRI.ArcGIS.Mapping.OfficeIntegration.PowerPointInfo"/>
  </ds:schemaRefs>
</ds:datastoreItem>
</file>

<file path=customXml/itemProps85.xml><?xml version="1.0" encoding="utf-8"?>
<ds:datastoreItem xmlns:ds="http://schemas.openxmlformats.org/officeDocument/2006/customXml" ds:itemID="{DEA87E11-6DDD-4CA4-BA36-02FDA821D2BA}">
  <ds:schemaRefs>
    <ds:schemaRef ds:uri="ESRI.ArcGIS.Mapping.OfficeIntegration.PowerPointInfo"/>
  </ds:schemaRefs>
</ds:datastoreItem>
</file>

<file path=customXml/itemProps86.xml><?xml version="1.0" encoding="utf-8"?>
<ds:datastoreItem xmlns:ds="http://schemas.openxmlformats.org/officeDocument/2006/customXml" ds:itemID="{17B03D23-3FF4-4654-BAFF-3AA1FEC715A6}">
  <ds:schemaRefs>
    <ds:schemaRef ds:uri="ESRI.ArcGIS.Mapping.OfficeIntegration.PowerPointInfo"/>
  </ds:schemaRefs>
</ds:datastoreItem>
</file>

<file path=customXml/itemProps87.xml><?xml version="1.0" encoding="utf-8"?>
<ds:datastoreItem xmlns:ds="http://schemas.openxmlformats.org/officeDocument/2006/customXml" ds:itemID="{8D7AF1CB-A06F-4048-9F51-218AC60699A9}">
  <ds:schemaRefs>
    <ds:schemaRef ds:uri="ESRI.ArcGIS.Mapping.OfficeIntegration.PowerPointInfo"/>
  </ds:schemaRefs>
</ds:datastoreItem>
</file>

<file path=customXml/itemProps88.xml><?xml version="1.0" encoding="utf-8"?>
<ds:datastoreItem xmlns:ds="http://schemas.openxmlformats.org/officeDocument/2006/customXml" ds:itemID="{F4D0C934-69A9-4912-AF25-D8B57898AC85}">
  <ds:schemaRefs>
    <ds:schemaRef ds:uri="ESRI.ArcGIS.Mapping.OfficeIntegration.PowerPointInfo"/>
  </ds:schemaRefs>
</ds:datastoreItem>
</file>

<file path=customXml/itemProps89.xml><?xml version="1.0" encoding="utf-8"?>
<ds:datastoreItem xmlns:ds="http://schemas.openxmlformats.org/officeDocument/2006/customXml" ds:itemID="{38638928-0044-4ACD-A947-16F19A98C1E9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4E30D228-7227-492D-BAAF-B039EF6858B5}">
  <ds:schemaRefs>
    <ds:schemaRef ds:uri="ESRI.ArcGIS.Mapping.OfficeIntegration.PowerPointInfo"/>
  </ds:schemaRefs>
</ds:datastoreItem>
</file>

<file path=customXml/itemProps90.xml><?xml version="1.0" encoding="utf-8"?>
<ds:datastoreItem xmlns:ds="http://schemas.openxmlformats.org/officeDocument/2006/customXml" ds:itemID="{CD245114-AB88-465F-9749-43B9BB170D8C}">
  <ds:schemaRefs>
    <ds:schemaRef ds:uri="ESRI.ArcGIS.Mapping.OfficeIntegration.PowerPointInfo"/>
  </ds:schemaRefs>
</ds:datastoreItem>
</file>

<file path=customXml/itemProps91.xml><?xml version="1.0" encoding="utf-8"?>
<ds:datastoreItem xmlns:ds="http://schemas.openxmlformats.org/officeDocument/2006/customXml" ds:itemID="{E5A153FE-C5B9-4A97-BF6B-C29BE6CC8AC1}">
  <ds:schemaRefs>
    <ds:schemaRef ds:uri="ESRI.ArcGIS.Mapping.OfficeIntegration.PowerPointInfo"/>
  </ds:schemaRefs>
</ds:datastoreItem>
</file>

<file path=customXml/itemProps92.xml><?xml version="1.0" encoding="utf-8"?>
<ds:datastoreItem xmlns:ds="http://schemas.openxmlformats.org/officeDocument/2006/customXml" ds:itemID="{2C3626AF-1E3B-45B6-B127-2BC10EF5B2F6}">
  <ds:schemaRefs>
    <ds:schemaRef ds:uri="ESRI.ArcGIS.Mapping.OfficeIntegration.PowerPointInfo"/>
  </ds:schemaRefs>
</ds:datastoreItem>
</file>

<file path=customXml/itemProps93.xml><?xml version="1.0" encoding="utf-8"?>
<ds:datastoreItem xmlns:ds="http://schemas.openxmlformats.org/officeDocument/2006/customXml" ds:itemID="{75417F7F-7E1E-43EB-8002-3B5B07FD6421}">
  <ds:schemaRefs>
    <ds:schemaRef ds:uri="ESRI.ArcGIS.Mapping.OfficeIntegration.PowerPointInfo"/>
  </ds:schemaRefs>
</ds:datastoreItem>
</file>

<file path=customXml/itemProps94.xml><?xml version="1.0" encoding="utf-8"?>
<ds:datastoreItem xmlns:ds="http://schemas.openxmlformats.org/officeDocument/2006/customXml" ds:itemID="{D3C5E53E-3FCF-4BAE-ACCC-60D4AB9F8DD3}">
  <ds:schemaRefs>
    <ds:schemaRef ds:uri="ESRI.ArcGIS.Mapping.OfficeIntegration.PowerPointInfo"/>
  </ds:schemaRefs>
</ds:datastoreItem>
</file>

<file path=customXml/itemProps95.xml><?xml version="1.0" encoding="utf-8"?>
<ds:datastoreItem xmlns:ds="http://schemas.openxmlformats.org/officeDocument/2006/customXml" ds:itemID="{79151B41-4433-421A-9EEB-79F00631F0DD}">
  <ds:schemaRefs>
    <ds:schemaRef ds:uri="ESRI.ArcGIS.Mapping.OfficeIntegration.PowerPointInfo"/>
  </ds:schemaRefs>
</ds:datastoreItem>
</file>

<file path=customXml/itemProps96.xml><?xml version="1.0" encoding="utf-8"?>
<ds:datastoreItem xmlns:ds="http://schemas.openxmlformats.org/officeDocument/2006/customXml" ds:itemID="{CBFA25DF-0C0B-481A-9B67-DB8D717C2193}">
  <ds:schemaRefs>
    <ds:schemaRef ds:uri="ESRI.ArcGIS.Mapping.OfficeIntegration.PowerPointInfo"/>
  </ds:schemaRefs>
</ds:datastoreItem>
</file>

<file path=customXml/itemProps97.xml><?xml version="1.0" encoding="utf-8"?>
<ds:datastoreItem xmlns:ds="http://schemas.openxmlformats.org/officeDocument/2006/customXml" ds:itemID="{4B4F0EF9-6126-4D99-B34F-EB4969AC6EFE}">
  <ds:schemaRefs>
    <ds:schemaRef ds:uri="ESRI.ArcGIS.Mapping.OfficeIntegration.PowerPointInfo"/>
  </ds:schemaRefs>
</ds:datastoreItem>
</file>

<file path=customXml/itemProps98.xml><?xml version="1.0" encoding="utf-8"?>
<ds:datastoreItem xmlns:ds="http://schemas.openxmlformats.org/officeDocument/2006/customXml" ds:itemID="{8736F7A6-A3BD-4603-8C7A-6F901C5D4068}">
  <ds:schemaRefs>
    <ds:schemaRef ds:uri="ESRI.ArcGIS.Mapping.OfficeIntegration.PowerPointInfo"/>
  </ds:schemaRefs>
</ds:datastoreItem>
</file>

<file path=customXml/itemProps99.xml><?xml version="1.0" encoding="utf-8"?>
<ds:datastoreItem xmlns:ds="http://schemas.openxmlformats.org/officeDocument/2006/customXml" ds:itemID="{A4ADA3A8-C44E-456D-A711-73458BE5A4A6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222559</TotalTime>
  <Words>877</Words>
  <Application>Microsoft Office PowerPoint</Application>
  <PresentationFormat>On-screen Show (4:3)</PresentationFormat>
  <Paragraphs>380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Book Antiqua</vt:lpstr>
      <vt:lpstr>Calibri</vt:lpstr>
      <vt:lpstr>Times New Roman</vt:lpstr>
      <vt:lpstr>Default Design</vt:lpstr>
      <vt:lpstr>New Jersey Department of Labor  and Workforce Development  Division of Economic &amp; Demographic  Research</vt:lpstr>
      <vt:lpstr>PowerPoint Presentation</vt:lpstr>
      <vt:lpstr>PowerPoint Presentation</vt:lpstr>
      <vt:lpstr>Month-Over-Month Employment Change: Apr 2026 - May 2026</vt:lpstr>
      <vt:lpstr>Year-Over-Year Employment Change: May 2025 - May 2026</vt:lpstr>
      <vt:lpstr>Unemployment Rates</vt:lpstr>
      <vt:lpstr>New Jersey Labor Force Participation Rate and Employment to Population Ratio</vt:lpstr>
      <vt:lpstr>New Jersey Unemployed Residents</vt:lpstr>
      <vt:lpstr>New Jersey Employed Residents</vt:lpstr>
      <vt:lpstr>PowerPoint Presentation</vt:lpstr>
      <vt:lpstr>PowerPoint Presentation</vt:lpstr>
      <vt:lpstr>PowerPoint Presentation</vt:lpstr>
      <vt:lpstr>Monthly Initial Unemployment Claims</vt:lpstr>
      <vt:lpstr>PowerPoint Presentation</vt:lpstr>
      <vt:lpstr>PowerPoint Presentation</vt:lpstr>
      <vt:lpstr>PowerPoint Presentation</vt:lpstr>
      <vt:lpstr>NJ Department of Labor  &amp; Workforce Development Offers Empowering  Labor Market Information</vt:lpstr>
      <vt:lpstr>NJLWD Resources</vt:lpstr>
    </vt:vector>
  </TitlesOfParts>
  <Company>NJLWD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DIT</dc:creator>
  <cp:lastModifiedBy>Schoonover, Brandon [DOL]</cp:lastModifiedBy>
  <cp:revision>1867</cp:revision>
  <cp:lastPrinted>2025-02-11T18:27:36Z</cp:lastPrinted>
  <dcterms:created xsi:type="dcterms:W3CDTF">2009-01-27T18:55:38Z</dcterms:created>
  <dcterms:modified xsi:type="dcterms:W3CDTF">2026-07-08T19:00:07Z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0x0101002156754C80DB0E42AFD28E6D2F00C9F8</vt:lpwstr>
  </property>
</Properties>
</file>